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4"/>
  </p:sldMasterIdLst>
  <p:notesMasterIdLst>
    <p:notesMasterId r:id="rId20"/>
  </p:notesMasterIdLst>
  <p:sldIdLst>
    <p:sldId id="256" r:id="rId5"/>
    <p:sldId id="259" r:id="rId6"/>
    <p:sldId id="260" r:id="rId7"/>
    <p:sldId id="257" r:id="rId8"/>
    <p:sldId id="327" r:id="rId9"/>
    <p:sldId id="328" r:id="rId10"/>
    <p:sldId id="293" r:id="rId11"/>
    <p:sldId id="294" r:id="rId12"/>
    <p:sldId id="326" r:id="rId13"/>
    <p:sldId id="324" r:id="rId14"/>
    <p:sldId id="325" r:id="rId15"/>
    <p:sldId id="292" r:id="rId16"/>
    <p:sldId id="323" r:id="rId17"/>
    <p:sldId id="329" r:id="rId18"/>
    <p:sldId id="279" r:id="rId19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1"/>
      <p:bold r:id="rId22"/>
      <p:italic r:id="rId23"/>
      <p:boldItalic r:id="rId24"/>
    </p:embeddedFont>
    <p:embeddedFont>
      <p:font typeface="DM Sans" panose="020B0604020202020204" charset="0"/>
      <p:regular r:id="rId25"/>
      <p:bold r:id="rId26"/>
      <p:italic r:id="rId27"/>
      <p:boldItalic r:id="rId28"/>
    </p:embeddedFont>
    <p:embeddedFont>
      <p:font typeface="Passion One" panose="020B0604020202020204" charset="0"/>
      <p:regular r:id="rId29"/>
      <p:bold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04FFD-0C04-410C-8E6F-EF246C7FA03A}" v="12" dt="2020-09-10T04:56:39.458"/>
    <p1510:client id="{098A896E-292A-450B-BCEC-CAE595513CD5}" v="8" dt="2020-09-10T02:50:08.643"/>
    <p1510:client id="{14071EEC-0B9D-471E-76BB-46B7AE897195}" v="5" dt="2020-09-10T02:54:15.936"/>
    <p1510:client id="{2F214131-77A0-4797-716A-8F0C03F91AA3}" v="360" dt="2020-09-10T03:10:14.318"/>
    <p1510:client id="{47F89533-BB1C-4A42-63B5-10FDA491B2E1}" v="101" dt="2020-09-10T04:48:36.488"/>
    <p1510:client id="{817A330E-41E6-4BF3-7ACF-E091BF19CEFC}" v="5" dt="2020-09-10T04:57:33.907"/>
    <p1510:client id="{A5D784C9-4B3A-40FE-6D3F-2AB97E2EF602}" v="408" dt="2020-09-10T02:11:04.711"/>
    <p1510:client id="{A735834C-0863-4AA5-5FEE-7162EBFA1D6C}" v="87" dt="2020-09-10T04:53:50.820"/>
    <p1510:client id="{BB0FE2C8-543D-4010-4CB3-1B05B30F47D4}" v="181" dt="2020-09-10T03:47:18.099"/>
    <p1510:client id="{CBA8655A-424A-4E92-2180-5B9EA0B1D4A2}" v="31" dt="2020-09-10T04:59:30.458"/>
    <p1510:client id="{F1B61924-B81B-409F-984F-F51BCB1B4291}" v="16" dt="2020-08-27T18:16:32.292"/>
    <p1510:client id="{FEA4A3C6-36C2-42BC-D5DF-766B6243F154}" v="247" dt="2020-09-10T04:38:18.590"/>
  </p1510:revLst>
</p1510:revInfo>
</file>

<file path=ppt/tableStyles.xml><?xml version="1.0" encoding="utf-8"?>
<a:tblStyleLst xmlns:a="http://schemas.openxmlformats.org/drawingml/2006/main" def="{A5449937-DE8B-491D-B6C8-F8519D2F4B91}">
  <a:tblStyle styleId="{A5449937-DE8B-491D-B6C8-F8519D2F4B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2880"/>
        <p:guide orient="horz" pos="162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microsoft.com/office/2016/11/relationships/changesInfo" Target="changesInfos/changesInfo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z Edith Gonzalez Palencia" userId="S::le.gonzalezp@javeriana.edu.co::c75c83ec-10ef-40d4-a067-e3d7e4c9a505" providerId="AD" clId="Web-{14071EEC-0B9D-471E-76BB-46B7AE897195}"/>
    <pc:docChg chg="modSld">
      <pc:chgData name="Luz Edith Gonzalez Palencia" userId="S::le.gonzalezp@javeriana.edu.co::c75c83ec-10ef-40d4-a067-e3d7e4c9a505" providerId="AD" clId="Web-{14071EEC-0B9D-471E-76BB-46B7AE897195}" dt="2020-09-10T02:54:15.936" v="4"/>
      <pc:docMkLst>
        <pc:docMk/>
      </pc:docMkLst>
      <pc:sldChg chg="addSp delSp modSp">
        <pc:chgData name="Luz Edith Gonzalez Palencia" userId="S::le.gonzalezp@javeriana.edu.co::c75c83ec-10ef-40d4-a067-e3d7e4c9a505" providerId="AD" clId="Web-{14071EEC-0B9D-471E-76BB-46B7AE897195}" dt="2020-09-10T02:54:15.936" v="4"/>
        <pc:sldMkLst>
          <pc:docMk/>
          <pc:sldMk cId="3011647247" sldId="326"/>
        </pc:sldMkLst>
        <pc:spChg chg="add del mod">
          <ac:chgData name="Luz Edith Gonzalez Palencia" userId="S::le.gonzalezp@javeriana.edu.co::c75c83ec-10ef-40d4-a067-e3d7e4c9a505" providerId="AD" clId="Web-{14071EEC-0B9D-471E-76BB-46B7AE897195}" dt="2020-09-10T02:54:15.921" v="3"/>
          <ac:spMkLst>
            <pc:docMk/>
            <pc:sldMk cId="3011647247" sldId="326"/>
            <ac:spMk id="6" creationId="{D8C6E91B-CBBD-492A-B056-A20C20B988BE}"/>
          </ac:spMkLst>
        </pc:spChg>
        <pc:graphicFrameChg chg="add del mod">
          <ac:chgData name="Luz Edith Gonzalez Palencia" userId="S::le.gonzalezp@javeriana.edu.co::c75c83ec-10ef-40d4-a067-e3d7e4c9a505" providerId="AD" clId="Web-{14071EEC-0B9D-471E-76BB-46B7AE897195}" dt="2020-09-10T02:54:15.936" v="4"/>
          <ac:graphicFrameMkLst>
            <pc:docMk/>
            <pc:sldMk cId="3011647247" sldId="326"/>
            <ac:graphicFrameMk id="5" creationId="{CFAAA0EB-7EFF-48E7-B9D1-F2727B0A638D}"/>
          </ac:graphicFrameMkLst>
        </pc:graphicFrameChg>
      </pc:sldChg>
    </pc:docChg>
  </pc:docChgLst>
  <pc:docChgLst>
    <pc:chgData name="Natalia Leon Cardozo" userId="S::na-leon@javeriana.edu.co::8678f898-5b20-414a-82e1-b77982dbd035" providerId="AD" clId="Web-{07504FFD-0C04-410C-8E6F-EF246C7FA03A}"/>
    <pc:docChg chg="modSld">
      <pc:chgData name="Natalia Leon Cardozo" userId="S::na-leon@javeriana.edu.co::8678f898-5b20-414a-82e1-b77982dbd035" providerId="AD" clId="Web-{07504FFD-0C04-410C-8E6F-EF246C7FA03A}" dt="2020-09-10T04:56:39.458" v="11" actId="14100"/>
      <pc:docMkLst>
        <pc:docMk/>
      </pc:docMkLst>
      <pc:sldChg chg="addSp delSp modSp">
        <pc:chgData name="Natalia Leon Cardozo" userId="S::na-leon@javeriana.edu.co::8678f898-5b20-414a-82e1-b77982dbd035" providerId="AD" clId="Web-{07504FFD-0C04-410C-8E6F-EF246C7FA03A}" dt="2020-09-10T04:56:39.458" v="11" actId="14100"/>
        <pc:sldMkLst>
          <pc:docMk/>
          <pc:sldMk cId="0" sldId="257"/>
        </pc:sldMkLst>
        <pc:spChg chg="mod">
          <ac:chgData name="Natalia Leon Cardozo" userId="S::na-leon@javeriana.edu.co::8678f898-5b20-414a-82e1-b77982dbd035" providerId="AD" clId="Web-{07504FFD-0C04-410C-8E6F-EF246C7FA03A}" dt="2020-09-10T04:54:58.812" v="3" actId="14100"/>
          <ac:spMkLst>
            <pc:docMk/>
            <pc:sldMk cId="0" sldId="257"/>
            <ac:spMk id="2" creationId="{162FA886-74BC-4E29-A350-94F8918326B1}"/>
          </ac:spMkLst>
        </pc:spChg>
        <pc:picChg chg="add del mod">
          <ac:chgData name="Natalia Leon Cardozo" userId="S::na-leon@javeriana.edu.co::8678f898-5b20-414a-82e1-b77982dbd035" providerId="AD" clId="Web-{07504FFD-0C04-410C-8E6F-EF246C7FA03A}" dt="2020-09-10T04:55:52.658" v="5"/>
          <ac:picMkLst>
            <pc:docMk/>
            <pc:sldMk cId="0" sldId="257"/>
            <ac:picMk id="3" creationId="{33D2BCEA-0AAF-4A93-91A0-BC189B83EAA0}"/>
          </ac:picMkLst>
        </pc:picChg>
        <pc:picChg chg="add mod">
          <ac:chgData name="Natalia Leon Cardozo" userId="S::na-leon@javeriana.edu.co::8678f898-5b20-414a-82e1-b77982dbd035" providerId="AD" clId="Web-{07504FFD-0C04-410C-8E6F-EF246C7FA03A}" dt="2020-09-10T04:56:39.458" v="11" actId="14100"/>
          <ac:picMkLst>
            <pc:docMk/>
            <pc:sldMk cId="0" sldId="257"/>
            <ac:picMk id="4" creationId="{DFE2D3DB-8ADC-4779-BA77-A618479CC11C}"/>
          </ac:picMkLst>
        </pc:picChg>
      </pc:sldChg>
    </pc:docChg>
  </pc:docChgLst>
  <pc:docChgLst>
    <pc:chgData name="Rodrigo Bastidas Martinez" userId="S::rodrigo.bastidas@javeriana.edu.co::edd4a24f-5caa-4d25-91bb-fc6452ba4072" providerId="AD" clId="Web-{F1B61924-B81B-409F-984F-F51BCB1B4291}"/>
    <pc:docChg chg="modSld sldOrd">
      <pc:chgData name="Rodrigo Bastidas Martinez" userId="S::rodrigo.bastidas@javeriana.edu.co::edd4a24f-5caa-4d25-91bb-fc6452ba4072" providerId="AD" clId="Web-{F1B61924-B81B-409F-984F-F51BCB1B4291}" dt="2020-08-27T18:16:32.292" v="13" actId="1076"/>
      <pc:docMkLst>
        <pc:docMk/>
      </pc:docMkLst>
      <pc:sldChg chg="modSp">
        <pc:chgData name="Rodrigo Bastidas Martinez" userId="S::rodrigo.bastidas@javeriana.edu.co::edd4a24f-5caa-4d25-91bb-fc6452ba4072" providerId="AD" clId="Web-{F1B61924-B81B-409F-984F-F51BCB1B4291}" dt="2020-08-27T18:16:21.402" v="12" actId="1076"/>
        <pc:sldMkLst>
          <pc:docMk/>
          <pc:sldMk cId="2100515492" sldId="299"/>
        </pc:sldMkLst>
        <pc:picChg chg="mod">
          <ac:chgData name="Rodrigo Bastidas Martinez" userId="S::rodrigo.bastidas@javeriana.edu.co::edd4a24f-5caa-4d25-91bb-fc6452ba4072" providerId="AD" clId="Web-{F1B61924-B81B-409F-984F-F51BCB1B4291}" dt="2020-08-27T18:16:21.402" v="12" actId="1076"/>
          <ac:picMkLst>
            <pc:docMk/>
            <pc:sldMk cId="2100515492" sldId="299"/>
            <ac:picMk id="28" creationId="{3FE901A1-6F6F-41E1-A99D-D9C41DE25CDC}"/>
          </ac:picMkLst>
        </pc:picChg>
      </pc:sldChg>
      <pc:sldChg chg="addSp modSp ord">
        <pc:chgData name="Rodrigo Bastidas Martinez" userId="S::rodrigo.bastidas@javeriana.edu.co::edd4a24f-5caa-4d25-91bb-fc6452ba4072" providerId="AD" clId="Web-{F1B61924-B81B-409F-984F-F51BCB1B4291}" dt="2020-08-27T18:16:32.292" v="13" actId="1076"/>
        <pc:sldMkLst>
          <pc:docMk/>
          <pc:sldMk cId="3453033260" sldId="304"/>
        </pc:sldMkLst>
        <pc:picChg chg="add mod">
          <ac:chgData name="Rodrigo Bastidas Martinez" userId="S::rodrigo.bastidas@javeriana.edu.co::edd4a24f-5caa-4d25-91bb-fc6452ba4072" providerId="AD" clId="Web-{F1B61924-B81B-409F-984F-F51BCB1B4291}" dt="2020-08-27T18:15:59.823" v="9" actId="1076"/>
          <ac:picMkLst>
            <pc:docMk/>
            <pc:sldMk cId="3453033260" sldId="304"/>
            <ac:picMk id="2" creationId="{2E1CBE38-5DB1-4E90-9810-5112A25BD02B}"/>
          </ac:picMkLst>
        </pc:picChg>
        <pc:picChg chg="mod">
          <ac:chgData name="Rodrigo Bastidas Martinez" userId="S::rodrigo.bastidas@javeriana.edu.co::edd4a24f-5caa-4d25-91bb-fc6452ba4072" providerId="AD" clId="Web-{F1B61924-B81B-409F-984F-F51BCB1B4291}" dt="2020-08-27T18:16:32.292" v="13" actId="1076"/>
          <ac:picMkLst>
            <pc:docMk/>
            <pc:sldMk cId="3453033260" sldId="304"/>
            <ac:picMk id="8" creationId="{04BC0708-9524-405E-B364-C174797EDB01}"/>
          </ac:picMkLst>
        </pc:picChg>
      </pc:sldChg>
      <pc:sldChg chg="modSp">
        <pc:chgData name="Rodrigo Bastidas Martinez" userId="S::rodrigo.bastidas@javeriana.edu.co::edd4a24f-5caa-4d25-91bb-fc6452ba4072" providerId="AD" clId="Web-{F1B61924-B81B-409F-984F-F51BCB1B4291}" dt="2020-08-27T18:04:02.467" v="4" actId="20577"/>
        <pc:sldMkLst>
          <pc:docMk/>
          <pc:sldMk cId="3147984003" sldId="306"/>
        </pc:sldMkLst>
        <pc:spChg chg="mod">
          <ac:chgData name="Rodrigo Bastidas Martinez" userId="S::rodrigo.bastidas@javeriana.edu.co::edd4a24f-5caa-4d25-91bb-fc6452ba4072" providerId="AD" clId="Web-{F1B61924-B81B-409F-984F-F51BCB1B4291}" dt="2020-08-27T18:04:02.467" v="4" actId="20577"/>
          <ac:spMkLst>
            <pc:docMk/>
            <pc:sldMk cId="3147984003" sldId="306"/>
            <ac:spMk id="430" creationId="{00000000-0000-0000-0000-000000000000}"/>
          </ac:spMkLst>
        </pc:spChg>
      </pc:sldChg>
      <pc:sldChg chg="delSp modSp">
        <pc:chgData name="Rodrigo Bastidas Martinez" userId="S::rodrigo.bastidas@javeriana.edu.co::edd4a24f-5caa-4d25-91bb-fc6452ba4072" providerId="AD" clId="Web-{F1B61924-B81B-409F-984F-F51BCB1B4291}" dt="2020-08-27T17:52:31.548" v="2" actId="1076"/>
        <pc:sldMkLst>
          <pc:docMk/>
          <pc:sldMk cId="1632279512" sldId="321"/>
        </pc:sldMkLst>
        <pc:spChg chg="del">
          <ac:chgData name="Rodrigo Bastidas Martinez" userId="S::rodrigo.bastidas@javeriana.edu.co::edd4a24f-5caa-4d25-91bb-fc6452ba4072" providerId="AD" clId="Web-{F1B61924-B81B-409F-984F-F51BCB1B4291}" dt="2020-08-27T17:52:26.923" v="1"/>
          <ac:spMkLst>
            <pc:docMk/>
            <pc:sldMk cId="1632279512" sldId="321"/>
            <ac:spMk id="193" creationId="{00000000-0000-0000-0000-000000000000}"/>
          </ac:spMkLst>
        </pc:spChg>
        <pc:graphicFrameChg chg="mod">
          <ac:chgData name="Rodrigo Bastidas Martinez" userId="S::rodrigo.bastidas@javeriana.edu.co::edd4a24f-5caa-4d25-91bb-fc6452ba4072" providerId="AD" clId="Web-{F1B61924-B81B-409F-984F-F51BCB1B4291}" dt="2020-08-27T17:52:31.548" v="2" actId="1076"/>
          <ac:graphicFrameMkLst>
            <pc:docMk/>
            <pc:sldMk cId="1632279512" sldId="321"/>
            <ac:graphicFrameMk id="2" creationId="{D631630F-0DFB-42D1-B332-9DEBECE1439C}"/>
          </ac:graphicFrameMkLst>
        </pc:graphicFrameChg>
      </pc:sldChg>
    </pc:docChg>
  </pc:docChgLst>
  <pc:docChgLst>
    <pc:chgData name="Natalia Leon Cardozo" userId="S::na-leon@javeriana.edu.co::8678f898-5b20-414a-82e1-b77982dbd035" providerId="AD" clId="Web-{47F89533-BB1C-4A42-63B5-10FDA491B2E1}"/>
    <pc:docChg chg="addSld delSld modSld sldOrd">
      <pc:chgData name="Natalia Leon Cardozo" userId="S::na-leon@javeriana.edu.co::8678f898-5b20-414a-82e1-b77982dbd035" providerId="AD" clId="Web-{47F89533-BB1C-4A42-63B5-10FDA491B2E1}" dt="2020-09-10T04:48:36.488" v="88" actId="1076"/>
      <pc:docMkLst>
        <pc:docMk/>
      </pc:docMkLst>
      <pc:sldChg chg="delSp modSp ord">
        <pc:chgData name="Natalia Leon Cardozo" userId="S::na-leon@javeriana.edu.co::8678f898-5b20-414a-82e1-b77982dbd035" providerId="AD" clId="Web-{47F89533-BB1C-4A42-63B5-10FDA491B2E1}" dt="2020-09-10T04:46:14.687" v="32"/>
        <pc:sldMkLst>
          <pc:docMk/>
          <pc:sldMk cId="0" sldId="257"/>
        </pc:sldMkLst>
        <pc:spChg chg="mod">
          <ac:chgData name="Natalia Leon Cardozo" userId="S::na-leon@javeriana.edu.co::8678f898-5b20-414a-82e1-b77982dbd035" providerId="AD" clId="Web-{47F89533-BB1C-4A42-63B5-10FDA491B2E1}" dt="2020-09-10T04:46:13.437" v="31" actId="1076"/>
          <ac:spMkLst>
            <pc:docMk/>
            <pc:sldMk cId="0" sldId="257"/>
            <ac:spMk id="194" creationId="{00000000-0000-0000-0000-000000000000}"/>
          </ac:spMkLst>
        </pc:spChg>
        <pc:picChg chg="del">
          <ac:chgData name="Natalia Leon Cardozo" userId="S::na-leon@javeriana.edu.co::8678f898-5b20-414a-82e1-b77982dbd035" providerId="AD" clId="Web-{47F89533-BB1C-4A42-63B5-10FDA491B2E1}" dt="2020-09-10T04:46:14.687" v="32"/>
          <ac:picMkLst>
            <pc:docMk/>
            <pc:sldMk cId="0" sldId="257"/>
            <ac:picMk id="8" creationId="{C52BA5D0-D381-4B96-8A45-7F4300F82C7B}"/>
          </ac:picMkLst>
        </pc:picChg>
      </pc:sldChg>
      <pc:sldChg chg="modSp">
        <pc:chgData name="Natalia Leon Cardozo" userId="S::na-leon@javeriana.edu.co::8678f898-5b20-414a-82e1-b77982dbd035" providerId="AD" clId="Web-{47F89533-BB1C-4A42-63B5-10FDA491B2E1}" dt="2020-09-10T04:47:09.533" v="56" actId="20577"/>
        <pc:sldMkLst>
          <pc:docMk/>
          <pc:sldMk cId="0" sldId="259"/>
        </pc:sldMkLst>
        <pc:spChg chg="mod">
          <ac:chgData name="Natalia Leon Cardozo" userId="S::na-leon@javeriana.edu.co::8678f898-5b20-414a-82e1-b77982dbd035" providerId="AD" clId="Web-{47F89533-BB1C-4A42-63B5-10FDA491B2E1}" dt="2020-09-10T04:47:09.533" v="56" actId="20577"/>
          <ac:spMkLst>
            <pc:docMk/>
            <pc:sldMk cId="0" sldId="259"/>
            <ac:spMk id="219" creationId="{00000000-0000-0000-0000-000000000000}"/>
          </ac:spMkLst>
        </pc:spChg>
      </pc:sldChg>
      <pc:sldChg chg="modSp ord">
        <pc:chgData name="Natalia Leon Cardozo" userId="S::na-leon@javeriana.edu.co::8678f898-5b20-414a-82e1-b77982dbd035" providerId="AD" clId="Web-{47F89533-BB1C-4A42-63B5-10FDA491B2E1}" dt="2020-09-10T04:47:20.658" v="58" actId="20577"/>
        <pc:sldMkLst>
          <pc:docMk/>
          <pc:sldMk cId="0" sldId="260"/>
        </pc:sldMkLst>
        <pc:spChg chg="mod">
          <ac:chgData name="Natalia Leon Cardozo" userId="S::na-leon@javeriana.edu.co::8678f898-5b20-414a-82e1-b77982dbd035" providerId="AD" clId="Web-{47F89533-BB1C-4A42-63B5-10FDA491B2E1}" dt="2020-09-10T04:45:50.468" v="21" actId="20577"/>
          <ac:spMkLst>
            <pc:docMk/>
            <pc:sldMk cId="0" sldId="260"/>
            <ac:spMk id="232" creationId="{00000000-0000-0000-0000-000000000000}"/>
          </ac:spMkLst>
        </pc:spChg>
        <pc:spChg chg="mod">
          <ac:chgData name="Natalia Leon Cardozo" userId="S::na-leon@javeriana.edu.co::8678f898-5b20-414a-82e1-b77982dbd035" providerId="AD" clId="Web-{47F89533-BB1C-4A42-63B5-10FDA491B2E1}" dt="2020-09-10T04:47:20.658" v="58" actId="20577"/>
          <ac:spMkLst>
            <pc:docMk/>
            <pc:sldMk cId="0" sldId="260"/>
            <ac:spMk id="234" creationId="{00000000-0000-0000-0000-000000000000}"/>
          </ac:spMkLst>
        </pc:spChg>
      </pc:sldChg>
      <pc:sldChg chg="modSp">
        <pc:chgData name="Natalia Leon Cardozo" userId="S::na-leon@javeriana.edu.co::8678f898-5b20-414a-82e1-b77982dbd035" providerId="AD" clId="Web-{47F89533-BB1C-4A42-63B5-10FDA491B2E1}" dt="2020-09-10T04:47:40.377" v="61" actId="20577"/>
        <pc:sldMkLst>
          <pc:docMk/>
          <pc:sldMk cId="2280590666" sldId="292"/>
        </pc:sldMkLst>
        <pc:spChg chg="mod">
          <ac:chgData name="Natalia Leon Cardozo" userId="S::na-leon@javeriana.edu.co::8678f898-5b20-414a-82e1-b77982dbd035" providerId="AD" clId="Web-{47F89533-BB1C-4A42-63B5-10FDA491B2E1}" dt="2020-09-10T04:47:40.377" v="61" actId="20577"/>
          <ac:spMkLst>
            <pc:docMk/>
            <pc:sldMk cId="2280590666" sldId="292"/>
            <ac:spMk id="234" creationId="{00000000-0000-0000-0000-000000000000}"/>
          </ac:spMkLst>
        </pc:spChg>
      </pc:sldChg>
      <pc:sldChg chg="addSp delSp modSp">
        <pc:chgData name="Natalia Leon Cardozo" userId="S::na-leon@javeriana.edu.co::8678f898-5b20-414a-82e1-b77982dbd035" providerId="AD" clId="Web-{47F89533-BB1C-4A42-63B5-10FDA491B2E1}" dt="2020-09-10T04:42:12.227" v="2"/>
        <pc:sldMkLst>
          <pc:docMk/>
          <pc:sldMk cId="3405738378" sldId="293"/>
        </pc:sldMkLst>
        <pc:picChg chg="add del mod">
          <ac:chgData name="Natalia Leon Cardozo" userId="S::na-leon@javeriana.edu.co::8678f898-5b20-414a-82e1-b77982dbd035" providerId="AD" clId="Web-{47F89533-BB1C-4A42-63B5-10FDA491B2E1}" dt="2020-09-10T04:42:12.227" v="2"/>
          <ac:picMkLst>
            <pc:docMk/>
            <pc:sldMk cId="3405738378" sldId="293"/>
            <ac:picMk id="2" creationId="{CB3C4831-5B28-4B67-AF9E-BBE9C7BFD7CB}"/>
          </ac:picMkLst>
        </pc:picChg>
      </pc:sldChg>
      <pc:sldChg chg="modSp">
        <pc:chgData name="Natalia Leon Cardozo" userId="S::na-leon@javeriana.edu.co::8678f898-5b20-414a-82e1-b77982dbd035" providerId="AD" clId="Web-{47F89533-BB1C-4A42-63B5-10FDA491B2E1}" dt="2020-09-10T04:48:36.488" v="88" actId="1076"/>
        <pc:sldMkLst>
          <pc:docMk/>
          <pc:sldMk cId="1106259789" sldId="323"/>
        </pc:sldMkLst>
        <pc:spChg chg="mod">
          <ac:chgData name="Natalia Leon Cardozo" userId="S::na-leon@javeriana.edu.co::8678f898-5b20-414a-82e1-b77982dbd035" providerId="AD" clId="Web-{47F89533-BB1C-4A42-63B5-10FDA491B2E1}" dt="2020-09-10T04:48:36.488" v="88" actId="1076"/>
          <ac:spMkLst>
            <pc:docMk/>
            <pc:sldMk cId="1106259789" sldId="323"/>
            <ac:spMk id="194" creationId="{00000000-0000-0000-0000-000000000000}"/>
          </ac:spMkLst>
        </pc:spChg>
      </pc:sldChg>
      <pc:sldChg chg="new del">
        <pc:chgData name="Natalia Leon Cardozo" userId="S::na-leon@javeriana.edu.co::8678f898-5b20-414a-82e1-b77982dbd035" providerId="AD" clId="Web-{47F89533-BB1C-4A42-63B5-10FDA491B2E1}" dt="2020-09-10T04:45:04.373" v="13"/>
        <pc:sldMkLst>
          <pc:docMk/>
          <pc:sldMk cId="920853413" sldId="327"/>
        </pc:sldMkLst>
      </pc:sldChg>
      <pc:sldChg chg="modSp add replId">
        <pc:chgData name="Natalia Leon Cardozo" userId="S::na-leon@javeriana.edu.co::8678f898-5b20-414a-82e1-b77982dbd035" providerId="AD" clId="Web-{47F89533-BB1C-4A42-63B5-10FDA491B2E1}" dt="2020-09-10T04:47:23.799" v="60" actId="20577"/>
        <pc:sldMkLst>
          <pc:docMk/>
          <pc:sldMk cId="1360639946" sldId="327"/>
        </pc:sldMkLst>
        <pc:spChg chg="mod">
          <ac:chgData name="Natalia Leon Cardozo" userId="S::na-leon@javeriana.edu.co::8678f898-5b20-414a-82e1-b77982dbd035" providerId="AD" clId="Web-{47F89533-BB1C-4A42-63B5-10FDA491B2E1}" dt="2020-09-10T04:47:23.799" v="60" actId="20577"/>
          <ac:spMkLst>
            <pc:docMk/>
            <pc:sldMk cId="1360639946" sldId="327"/>
            <ac:spMk id="234" creationId="{00000000-0000-0000-0000-000000000000}"/>
          </ac:spMkLst>
        </pc:spChg>
      </pc:sldChg>
      <pc:sldChg chg="add replId">
        <pc:chgData name="Natalia Leon Cardozo" userId="S::na-leon@javeriana.edu.co::8678f898-5b20-414a-82e1-b77982dbd035" providerId="AD" clId="Web-{47F89533-BB1C-4A42-63B5-10FDA491B2E1}" dt="2020-09-10T04:45:56.374" v="22"/>
        <pc:sldMkLst>
          <pc:docMk/>
          <pc:sldMk cId="3745752997" sldId="328"/>
        </pc:sldMkLst>
      </pc:sldChg>
      <pc:sldChg chg="modSp add ord replId">
        <pc:chgData name="Natalia Leon Cardozo" userId="S::na-leon@javeriana.edu.co::8678f898-5b20-414a-82e1-b77982dbd035" providerId="AD" clId="Web-{47F89533-BB1C-4A42-63B5-10FDA491B2E1}" dt="2020-09-10T04:48:20.613" v="87" actId="20577"/>
        <pc:sldMkLst>
          <pc:docMk/>
          <pc:sldMk cId="3413904823" sldId="329"/>
        </pc:sldMkLst>
        <pc:spChg chg="mod">
          <ac:chgData name="Natalia Leon Cardozo" userId="S::na-leon@javeriana.edu.co::8678f898-5b20-414a-82e1-b77982dbd035" providerId="AD" clId="Web-{47F89533-BB1C-4A42-63B5-10FDA491B2E1}" dt="2020-09-10T04:48:20.613" v="87" actId="20577"/>
          <ac:spMkLst>
            <pc:docMk/>
            <pc:sldMk cId="3413904823" sldId="329"/>
            <ac:spMk id="232" creationId="{00000000-0000-0000-0000-000000000000}"/>
          </ac:spMkLst>
        </pc:spChg>
        <pc:spChg chg="mod">
          <ac:chgData name="Natalia Leon Cardozo" userId="S::na-leon@javeriana.edu.co::8678f898-5b20-414a-82e1-b77982dbd035" providerId="AD" clId="Web-{47F89533-BB1C-4A42-63B5-10FDA491B2E1}" dt="2020-09-10T04:47:59.143" v="65" actId="20577"/>
          <ac:spMkLst>
            <pc:docMk/>
            <pc:sldMk cId="3413904823" sldId="329"/>
            <ac:spMk id="234" creationId="{00000000-0000-0000-0000-000000000000}"/>
          </ac:spMkLst>
        </pc:spChg>
      </pc:sldChg>
    </pc:docChg>
  </pc:docChgLst>
  <pc:docChgLst>
    <pc:chgData name="Luz Edith Gonzalez Palencia" userId="S::le.gonzalezp@javeriana.edu.co::c75c83ec-10ef-40d4-a067-e3d7e4c9a505" providerId="AD" clId="Web-{BB0FE2C8-543D-4010-4CB3-1B05B30F47D4}"/>
    <pc:docChg chg="modSld">
      <pc:chgData name="Luz Edith Gonzalez Palencia" userId="S::le.gonzalezp@javeriana.edu.co::c75c83ec-10ef-40d4-a067-e3d7e4c9a505" providerId="AD" clId="Web-{BB0FE2C8-543D-4010-4CB3-1B05B30F47D4}" dt="2020-09-10T03:47:18.099" v="148"/>
      <pc:docMkLst>
        <pc:docMk/>
      </pc:docMkLst>
      <pc:sldChg chg="modSp">
        <pc:chgData name="Luz Edith Gonzalez Palencia" userId="S::le.gonzalezp@javeriana.edu.co::c75c83ec-10ef-40d4-a067-e3d7e4c9a505" providerId="AD" clId="Web-{BB0FE2C8-543D-4010-4CB3-1B05B30F47D4}" dt="2020-09-10T03:24:23.535" v="142" actId="20577"/>
        <pc:sldMkLst>
          <pc:docMk/>
          <pc:sldMk cId="0" sldId="259"/>
        </pc:sldMkLst>
        <pc:spChg chg="mod">
          <ac:chgData name="Luz Edith Gonzalez Palencia" userId="S::le.gonzalezp@javeriana.edu.co::c75c83ec-10ef-40d4-a067-e3d7e4c9a505" providerId="AD" clId="Web-{BB0FE2C8-543D-4010-4CB3-1B05B30F47D4}" dt="2020-09-10T03:24:23.535" v="142" actId="20577"/>
          <ac:spMkLst>
            <pc:docMk/>
            <pc:sldMk cId="0" sldId="259"/>
            <ac:spMk id="219" creationId="{00000000-0000-0000-0000-000000000000}"/>
          </ac:spMkLst>
        </pc:spChg>
      </pc:sldChg>
      <pc:sldChg chg="delSp">
        <pc:chgData name="Luz Edith Gonzalez Palencia" userId="S::le.gonzalezp@javeriana.edu.co::c75c83ec-10ef-40d4-a067-e3d7e4c9a505" providerId="AD" clId="Web-{BB0FE2C8-543D-4010-4CB3-1B05B30F47D4}" dt="2020-09-10T03:25:12.380" v="143"/>
        <pc:sldMkLst>
          <pc:docMk/>
          <pc:sldMk cId="2280590666" sldId="292"/>
        </pc:sldMkLst>
        <pc:picChg chg="del">
          <ac:chgData name="Luz Edith Gonzalez Palencia" userId="S::le.gonzalezp@javeriana.edu.co::c75c83ec-10ef-40d4-a067-e3d7e4c9a505" providerId="AD" clId="Web-{BB0FE2C8-543D-4010-4CB3-1B05B30F47D4}" dt="2020-09-10T03:25:12.380" v="143"/>
          <ac:picMkLst>
            <pc:docMk/>
            <pc:sldMk cId="2280590666" sldId="292"/>
            <ac:picMk id="5" creationId="{22C3B2C1-A309-496E-B4B0-0D7D4ACABDB1}"/>
          </ac:picMkLst>
        </pc:picChg>
      </pc:sldChg>
      <pc:sldChg chg="delSp modSp">
        <pc:chgData name="Luz Edith Gonzalez Palencia" userId="S::le.gonzalezp@javeriana.edu.co::c75c83ec-10ef-40d4-a067-e3d7e4c9a505" providerId="AD" clId="Web-{BB0FE2C8-543D-4010-4CB3-1B05B30F47D4}" dt="2020-09-10T03:23:01.253" v="129" actId="1076"/>
        <pc:sldMkLst>
          <pc:docMk/>
          <pc:sldMk cId="1106259789" sldId="323"/>
        </pc:sldMkLst>
        <pc:spChg chg="del">
          <ac:chgData name="Luz Edith Gonzalez Palencia" userId="S::le.gonzalezp@javeriana.edu.co::c75c83ec-10ef-40d4-a067-e3d7e4c9a505" providerId="AD" clId="Web-{BB0FE2C8-543D-4010-4CB3-1B05B30F47D4}" dt="2020-09-10T03:21:31.611" v="128"/>
          <ac:spMkLst>
            <pc:docMk/>
            <pc:sldMk cId="1106259789" sldId="323"/>
            <ac:spMk id="6" creationId="{CC1DF7E6-086C-451C-B81B-E7FEF35E1564}"/>
          </ac:spMkLst>
        </pc:spChg>
        <pc:spChg chg="del mod">
          <ac:chgData name="Luz Edith Gonzalez Palencia" userId="S::le.gonzalezp@javeriana.edu.co::c75c83ec-10ef-40d4-a067-e3d7e4c9a505" providerId="AD" clId="Web-{BB0FE2C8-543D-4010-4CB3-1B05B30F47D4}" dt="2020-09-10T03:21:25.002" v="124"/>
          <ac:spMkLst>
            <pc:docMk/>
            <pc:sldMk cId="1106259789" sldId="323"/>
            <ac:spMk id="7" creationId="{427B04CB-6997-41C8-B2A0-58043468E4EA}"/>
          </ac:spMkLst>
        </pc:spChg>
        <pc:spChg chg="mod">
          <ac:chgData name="Luz Edith Gonzalez Palencia" userId="S::le.gonzalezp@javeriana.edu.co::c75c83ec-10ef-40d4-a067-e3d7e4c9a505" providerId="AD" clId="Web-{BB0FE2C8-543D-4010-4CB3-1B05B30F47D4}" dt="2020-09-10T03:23:01.253" v="129" actId="1076"/>
          <ac:spMkLst>
            <pc:docMk/>
            <pc:sldMk cId="1106259789" sldId="323"/>
            <ac:spMk id="194" creationId="{00000000-0000-0000-0000-000000000000}"/>
          </ac:spMkLst>
        </pc:spChg>
        <pc:graphicFrameChg chg="del">
          <ac:chgData name="Luz Edith Gonzalez Palencia" userId="S::le.gonzalezp@javeriana.edu.co::c75c83ec-10ef-40d4-a067-e3d7e4c9a505" providerId="AD" clId="Web-{BB0FE2C8-543D-4010-4CB3-1B05B30F47D4}" dt="2020-09-10T03:21:28.408" v="126"/>
          <ac:graphicFrameMkLst>
            <pc:docMk/>
            <pc:sldMk cId="1106259789" sldId="323"/>
            <ac:graphicFrameMk id="4" creationId="{6D1DED9A-19DF-453A-9B2E-D85D01D47227}"/>
          </ac:graphicFrameMkLst>
        </pc:graphicFrameChg>
        <pc:picChg chg="del">
          <ac:chgData name="Luz Edith Gonzalez Palencia" userId="S::le.gonzalezp@javeriana.edu.co::c75c83ec-10ef-40d4-a067-e3d7e4c9a505" providerId="AD" clId="Web-{BB0FE2C8-543D-4010-4CB3-1B05B30F47D4}" dt="2020-09-10T03:21:29.798" v="127"/>
          <ac:picMkLst>
            <pc:docMk/>
            <pc:sldMk cId="1106259789" sldId="323"/>
            <ac:picMk id="3" creationId="{E55F432A-8F29-4166-A669-2A9641EF769F}"/>
          </ac:picMkLst>
        </pc:picChg>
        <pc:picChg chg="del">
          <ac:chgData name="Luz Edith Gonzalez Palencia" userId="S::le.gonzalezp@javeriana.edu.co::c75c83ec-10ef-40d4-a067-e3d7e4c9a505" providerId="AD" clId="Web-{BB0FE2C8-543D-4010-4CB3-1B05B30F47D4}" dt="2020-09-10T03:21:27.205" v="125"/>
          <ac:picMkLst>
            <pc:docMk/>
            <pc:sldMk cId="1106259789" sldId="323"/>
            <ac:picMk id="1026" creationId="{C2AE8E33-C7DB-4DC5-9378-9CFFD64F8668}"/>
          </ac:picMkLst>
        </pc:picChg>
      </pc:sldChg>
      <pc:sldChg chg="modSp">
        <pc:chgData name="Luz Edith Gonzalez Palencia" userId="S::le.gonzalezp@javeriana.edu.co::c75c83ec-10ef-40d4-a067-e3d7e4c9a505" providerId="AD" clId="Web-{BB0FE2C8-543D-4010-4CB3-1B05B30F47D4}" dt="2020-09-10T03:47:13.505" v="147"/>
        <pc:sldMkLst>
          <pc:docMk/>
          <pc:sldMk cId="3011647247" sldId="326"/>
        </pc:sldMkLst>
        <pc:graphicFrameChg chg="mod modGraphic">
          <ac:chgData name="Luz Edith Gonzalez Palencia" userId="S::le.gonzalezp@javeriana.edu.co::c75c83ec-10ef-40d4-a067-e3d7e4c9a505" providerId="AD" clId="Web-{BB0FE2C8-543D-4010-4CB3-1B05B30F47D4}" dt="2020-09-10T03:47:13.505" v="147"/>
          <ac:graphicFrameMkLst>
            <pc:docMk/>
            <pc:sldMk cId="3011647247" sldId="326"/>
            <ac:graphicFrameMk id="4" creationId="{0F24892A-6A9D-4BCD-B194-631BC94D8058}"/>
          </ac:graphicFrameMkLst>
        </pc:graphicFrameChg>
      </pc:sldChg>
      <pc:sldChg chg="addSp delSp modSp">
        <pc:chgData name="Luz Edith Gonzalez Palencia" userId="S::le.gonzalezp@javeriana.edu.co::c75c83ec-10ef-40d4-a067-e3d7e4c9a505" providerId="AD" clId="Web-{BB0FE2C8-543D-4010-4CB3-1B05B30F47D4}" dt="2020-09-10T03:47:18.099" v="148"/>
        <pc:sldMkLst>
          <pc:docMk/>
          <pc:sldMk cId="949056056" sldId="327"/>
        </pc:sldMkLst>
        <pc:spChg chg="add del mod">
          <ac:chgData name="Luz Edith Gonzalez Palencia" userId="S::le.gonzalezp@javeriana.edu.co::c75c83ec-10ef-40d4-a067-e3d7e4c9a505" providerId="AD" clId="Web-{BB0FE2C8-543D-4010-4CB3-1B05B30F47D4}" dt="2020-09-10T03:14:17.308" v="45"/>
          <ac:spMkLst>
            <pc:docMk/>
            <pc:sldMk cId="949056056" sldId="327"/>
            <ac:spMk id="6" creationId="{3496756A-D09C-4706-AD28-BFD5409145F8}"/>
          </ac:spMkLst>
        </pc:spChg>
        <pc:spChg chg="add mod">
          <ac:chgData name="Luz Edith Gonzalez Palencia" userId="S::le.gonzalezp@javeriana.edu.co::c75c83ec-10ef-40d4-a067-e3d7e4c9a505" providerId="AD" clId="Web-{BB0FE2C8-543D-4010-4CB3-1B05B30F47D4}" dt="2020-09-10T03:15:05.559" v="49"/>
          <ac:spMkLst>
            <pc:docMk/>
            <pc:sldMk cId="949056056" sldId="327"/>
            <ac:spMk id="9" creationId="{170DFF20-8B7D-422A-8ACC-30EE05B80803}"/>
          </ac:spMkLst>
        </pc:spChg>
        <pc:spChg chg="add del mod">
          <ac:chgData name="Luz Edith Gonzalez Palencia" userId="S::le.gonzalezp@javeriana.edu.co::c75c83ec-10ef-40d4-a067-e3d7e4c9a505" providerId="AD" clId="Web-{BB0FE2C8-543D-4010-4CB3-1B05B30F47D4}" dt="2020-09-10T03:15:27.684" v="53"/>
          <ac:spMkLst>
            <pc:docMk/>
            <pc:sldMk cId="949056056" sldId="327"/>
            <ac:spMk id="12" creationId="{65D5231B-6D86-4FC6-93E2-E5028FBB2959}"/>
          </ac:spMkLst>
        </pc:spChg>
        <pc:spChg chg="add del mod">
          <ac:chgData name="Luz Edith Gonzalez Palencia" userId="S::le.gonzalezp@javeriana.edu.co::c75c83ec-10ef-40d4-a067-e3d7e4c9a505" providerId="AD" clId="Web-{BB0FE2C8-543D-4010-4CB3-1B05B30F47D4}" dt="2020-09-10T03:16:37.857" v="61"/>
          <ac:spMkLst>
            <pc:docMk/>
            <pc:sldMk cId="949056056" sldId="327"/>
            <ac:spMk id="15" creationId="{6D67BCD6-84AC-4CF9-9338-82F574A6EB47}"/>
          </ac:spMkLst>
        </pc:spChg>
        <pc:graphicFrameChg chg="mod modGraphic">
          <ac:chgData name="Luz Edith Gonzalez Palencia" userId="S::le.gonzalezp@javeriana.edu.co::c75c83ec-10ef-40d4-a067-e3d7e4c9a505" providerId="AD" clId="Web-{BB0FE2C8-543D-4010-4CB3-1B05B30F47D4}" dt="2020-09-10T03:47:18.099" v="148"/>
          <ac:graphicFrameMkLst>
            <pc:docMk/>
            <pc:sldMk cId="949056056" sldId="327"/>
            <ac:graphicFrameMk id="4" creationId="{0F24892A-6A9D-4BCD-B194-631BC94D8058}"/>
          </ac:graphicFrameMkLst>
        </pc:graphicFrameChg>
        <pc:graphicFrameChg chg="add del mod">
          <ac:chgData name="Luz Edith Gonzalez Palencia" userId="S::le.gonzalezp@javeriana.edu.co::c75c83ec-10ef-40d4-a067-e3d7e4c9a505" providerId="AD" clId="Web-{BB0FE2C8-543D-4010-4CB3-1B05B30F47D4}" dt="2020-09-10T03:14:21.605" v="46"/>
          <ac:graphicFrameMkLst>
            <pc:docMk/>
            <pc:sldMk cId="949056056" sldId="327"/>
            <ac:graphicFrameMk id="5" creationId="{0A2C8138-00AB-4CE3-BF25-5EEEB13A582C}"/>
          </ac:graphicFrameMkLst>
        </pc:graphicFrameChg>
        <pc:graphicFrameChg chg="add del mod">
          <ac:chgData name="Luz Edith Gonzalez Palencia" userId="S::le.gonzalezp@javeriana.edu.co::c75c83ec-10ef-40d4-a067-e3d7e4c9a505" providerId="AD" clId="Web-{BB0FE2C8-543D-4010-4CB3-1B05B30F47D4}" dt="2020-09-10T03:15:42.168" v="55"/>
          <ac:graphicFrameMkLst>
            <pc:docMk/>
            <pc:sldMk cId="949056056" sldId="327"/>
            <ac:graphicFrameMk id="8" creationId="{99D62062-9D14-4C3B-9FDE-392B8E5AE4E5}"/>
          </ac:graphicFrameMkLst>
        </pc:graphicFrameChg>
        <pc:graphicFrameChg chg="add del mod">
          <ac:chgData name="Luz Edith Gonzalez Palencia" userId="S::le.gonzalezp@javeriana.edu.co::c75c83ec-10ef-40d4-a067-e3d7e4c9a505" providerId="AD" clId="Web-{BB0FE2C8-543D-4010-4CB3-1B05B30F47D4}" dt="2020-09-10T03:15:37.247" v="54"/>
          <ac:graphicFrameMkLst>
            <pc:docMk/>
            <pc:sldMk cId="949056056" sldId="327"/>
            <ac:graphicFrameMk id="11" creationId="{CDC07EB5-181F-4421-9292-FC206E6BCFF9}"/>
          </ac:graphicFrameMkLst>
        </pc:graphicFrameChg>
        <pc:graphicFrameChg chg="add del mod">
          <ac:chgData name="Luz Edith Gonzalez Palencia" userId="S::le.gonzalezp@javeriana.edu.co::c75c83ec-10ef-40d4-a067-e3d7e4c9a505" providerId="AD" clId="Web-{BB0FE2C8-543D-4010-4CB3-1B05B30F47D4}" dt="2020-09-10T03:16:41.919" v="62"/>
          <ac:graphicFrameMkLst>
            <pc:docMk/>
            <pc:sldMk cId="949056056" sldId="327"/>
            <ac:graphicFrameMk id="14" creationId="{EDABC8EB-DC18-496C-A163-08F6C220B5CF}"/>
          </ac:graphicFrameMkLst>
        </pc:graphicFrameChg>
      </pc:sldChg>
    </pc:docChg>
  </pc:docChgLst>
  <pc:docChgLst>
    <pc:chgData name="Luz Edith Gonzalez Palencia" userId="S::le.gonzalezp@javeriana.edu.co::c75c83ec-10ef-40d4-a067-e3d7e4c9a505" providerId="AD" clId="Web-{098A896E-292A-450B-BCEC-CAE595513CD5}"/>
    <pc:docChg chg="modSld">
      <pc:chgData name="Luz Edith Gonzalez Palencia" userId="S::le.gonzalezp@javeriana.edu.co::c75c83ec-10ef-40d4-a067-e3d7e4c9a505" providerId="AD" clId="Web-{098A896E-292A-450B-BCEC-CAE595513CD5}" dt="2020-09-10T02:50:08.643" v="6" actId="20577"/>
      <pc:docMkLst>
        <pc:docMk/>
      </pc:docMkLst>
      <pc:sldChg chg="modSp">
        <pc:chgData name="Luz Edith Gonzalez Palencia" userId="S::le.gonzalezp@javeriana.edu.co::c75c83ec-10ef-40d4-a067-e3d7e4c9a505" providerId="AD" clId="Web-{098A896E-292A-450B-BCEC-CAE595513CD5}" dt="2020-09-10T02:50:08.643" v="6" actId="20577"/>
        <pc:sldMkLst>
          <pc:docMk/>
          <pc:sldMk cId="0" sldId="259"/>
        </pc:sldMkLst>
        <pc:spChg chg="mod">
          <ac:chgData name="Luz Edith Gonzalez Palencia" userId="S::le.gonzalezp@javeriana.edu.co::c75c83ec-10ef-40d4-a067-e3d7e4c9a505" providerId="AD" clId="Web-{098A896E-292A-450B-BCEC-CAE595513CD5}" dt="2020-09-10T02:50:08.643" v="6" actId="20577"/>
          <ac:spMkLst>
            <pc:docMk/>
            <pc:sldMk cId="0" sldId="259"/>
            <ac:spMk id="219" creationId="{00000000-0000-0000-0000-000000000000}"/>
          </ac:spMkLst>
        </pc:spChg>
      </pc:sldChg>
    </pc:docChg>
  </pc:docChgLst>
  <pc:docChgLst>
    <pc:chgData name="Natalia Leon Cardozo" userId="S::na-leon@javeriana.edu.co::8678f898-5b20-414a-82e1-b77982dbd035" providerId="AD" clId="Web-{CBA8655A-424A-4E92-2180-5B9EA0B1D4A2}"/>
    <pc:docChg chg="modSld">
      <pc:chgData name="Natalia Leon Cardozo" userId="S::na-leon@javeriana.edu.co::8678f898-5b20-414a-82e1-b77982dbd035" providerId="AD" clId="Web-{CBA8655A-424A-4E92-2180-5B9EA0B1D4A2}" dt="2020-09-10T04:59:30.412" v="27" actId="1076"/>
      <pc:docMkLst>
        <pc:docMk/>
      </pc:docMkLst>
      <pc:sldChg chg="modSp">
        <pc:chgData name="Natalia Leon Cardozo" userId="S::na-leon@javeriana.edu.co::8678f898-5b20-414a-82e1-b77982dbd035" providerId="AD" clId="Web-{CBA8655A-424A-4E92-2180-5B9EA0B1D4A2}" dt="2020-09-10T04:59:30.412" v="27" actId="1076"/>
        <pc:sldMkLst>
          <pc:docMk/>
          <pc:sldMk cId="0" sldId="257"/>
        </pc:sldMkLst>
        <pc:spChg chg="mod">
          <ac:chgData name="Natalia Leon Cardozo" userId="S::na-leon@javeriana.edu.co::8678f898-5b20-414a-82e1-b77982dbd035" providerId="AD" clId="Web-{CBA8655A-424A-4E92-2180-5B9EA0B1D4A2}" dt="2020-09-10T04:59:30.412" v="27" actId="1076"/>
          <ac:spMkLst>
            <pc:docMk/>
            <pc:sldMk cId="0" sldId="257"/>
            <ac:spMk id="2" creationId="{162FA886-74BC-4E29-A350-94F8918326B1}"/>
          </ac:spMkLst>
        </pc:spChg>
        <pc:picChg chg="mod">
          <ac:chgData name="Natalia Leon Cardozo" userId="S::na-leon@javeriana.edu.co::8678f898-5b20-414a-82e1-b77982dbd035" providerId="AD" clId="Web-{CBA8655A-424A-4E92-2180-5B9EA0B1D4A2}" dt="2020-09-10T04:59:26.505" v="25" actId="1076"/>
          <ac:picMkLst>
            <pc:docMk/>
            <pc:sldMk cId="0" sldId="257"/>
            <ac:picMk id="4" creationId="{DFE2D3DB-8ADC-4779-BA77-A618479CC11C}"/>
          </ac:picMkLst>
        </pc:picChg>
      </pc:sldChg>
      <pc:sldChg chg="modSp">
        <pc:chgData name="Natalia Leon Cardozo" userId="S::na-leon@javeriana.edu.co::8678f898-5b20-414a-82e1-b77982dbd035" providerId="AD" clId="Web-{CBA8655A-424A-4E92-2180-5B9EA0B1D4A2}" dt="2020-09-10T04:58:25.019" v="2" actId="20577"/>
        <pc:sldMkLst>
          <pc:docMk/>
          <pc:sldMk cId="1106259789" sldId="323"/>
        </pc:sldMkLst>
        <pc:spChg chg="mod">
          <ac:chgData name="Natalia Leon Cardozo" userId="S::na-leon@javeriana.edu.co::8678f898-5b20-414a-82e1-b77982dbd035" providerId="AD" clId="Web-{CBA8655A-424A-4E92-2180-5B9EA0B1D4A2}" dt="2020-09-10T04:58:25.019" v="2" actId="20577"/>
          <ac:spMkLst>
            <pc:docMk/>
            <pc:sldMk cId="1106259789" sldId="323"/>
            <ac:spMk id="3" creationId="{F5AE4C97-38BE-4B7C-A1C3-0692C4BE82BA}"/>
          </ac:spMkLst>
        </pc:spChg>
      </pc:sldChg>
    </pc:docChg>
  </pc:docChgLst>
  <pc:docChgLst>
    <pc:chgData name="Natalia Leon Cardozo" userId="S::na-leon@javeriana.edu.co::8678f898-5b20-414a-82e1-b77982dbd035" providerId="AD" clId="Web-{817A330E-41E6-4BF3-7ACF-E091BF19CEFC}"/>
    <pc:docChg chg="modSld">
      <pc:chgData name="Natalia Leon Cardozo" userId="S::na-leon@javeriana.edu.co::8678f898-5b20-414a-82e1-b77982dbd035" providerId="AD" clId="Web-{817A330E-41E6-4BF3-7ACF-E091BF19CEFC}" dt="2020-09-10T04:57:33.907" v="4" actId="1076"/>
      <pc:docMkLst>
        <pc:docMk/>
      </pc:docMkLst>
      <pc:sldChg chg="addSp modSp">
        <pc:chgData name="Natalia Leon Cardozo" userId="S::na-leon@javeriana.edu.co::8678f898-5b20-414a-82e1-b77982dbd035" providerId="AD" clId="Web-{817A330E-41E6-4BF3-7ACF-E091BF19CEFC}" dt="2020-09-10T04:57:33.907" v="4" actId="1076"/>
        <pc:sldMkLst>
          <pc:docMk/>
          <pc:sldMk cId="3405738378" sldId="293"/>
        </pc:sldMkLst>
        <pc:picChg chg="add mod">
          <ac:chgData name="Natalia Leon Cardozo" userId="S::na-leon@javeriana.edu.co::8678f898-5b20-414a-82e1-b77982dbd035" providerId="AD" clId="Web-{817A330E-41E6-4BF3-7ACF-E091BF19CEFC}" dt="2020-09-10T04:57:33.907" v="4" actId="1076"/>
          <ac:picMkLst>
            <pc:docMk/>
            <pc:sldMk cId="3405738378" sldId="293"/>
            <ac:picMk id="2" creationId="{CF172AB9-EA8E-47E1-8591-5F1449896960}"/>
          </ac:picMkLst>
        </pc:picChg>
      </pc:sldChg>
    </pc:docChg>
  </pc:docChgLst>
  <pc:docChgLst>
    <pc:chgData name="Natalia Leon Cardozo" userId="S::na-leon@javeriana.edu.co::8678f898-5b20-414a-82e1-b77982dbd035" providerId="AD" clId="Web-{FEA4A3C6-36C2-42BC-D5DF-766B6243F154}"/>
    <pc:docChg chg="delSld modSld">
      <pc:chgData name="Natalia Leon Cardozo" userId="S::na-leon@javeriana.edu.co::8678f898-5b20-414a-82e1-b77982dbd035" providerId="AD" clId="Web-{FEA4A3C6-36C2-42BC-D5DF-766B6243F154}" dt="2020-09-10T04:38:18.590" v="238"/>
      <pc:docMkLst>
        <pc:docMk/>
      </pc:docMkLst>
      <pc:sldChg chg="addSp delSp modSp">
        <pc:chgData name="Natalia Leon Cardozo" userId="S::na-leon@javeriana.edu.co::8678f898-5b20-414a-82e1-b77982dbd035" providerId="AD" clId="Web-{FEA4A3C6-36C2-42BC-D5DF-766B6243F154}" dt="2020-09-10T04:38:01.824" v="237" actId="1076"/>
        <pc:sldMkLst>
          <pc:docMk/>
          <pc:sldMk cId="3011647247" sldId="326"/>
        </pc:sldMkLst>
        <pc:graphicFrameChg chg="del">
          <ac:chgData name="Natalia Leon Cardozo" userId="S::na-leon@javeriana.edu.co::8678f898-5b20-414a-82e1-b77982dbd035" providerId="AD" clId="Web-{FEA4A3C6-36C2-42BC-D5DF-766B6243F154}" dt="2020-09-10T04:34:48.071" v="0"/>
          <ac:graphicFrameMkLst>
            <pc:docMk/>
            <pc:sldMk cId="3011647247" sldId="326"/>
            <ac:graphicFrameMk id="4" creationId="{0F24892A-6A9D-4BCD-B194-631BC94D8058}"/>
          </ac:graphicFrameMkLst>
        </pc:graphicFrameChg>
        <pc:graphicFrameChg chg="add mod modGraphic">
          <ac:chgData name="Natalia Leon Cardozo" userId="S::na-leon@javeriana.edu.co::8678f898-5b20-414a-82e1-b77982dbd035" providerId="AD" clId="Web-{FEA4A3C6-36C2-42BC-D5DF-766B6243F154}" dt="2020-09-10T04:38:01.824" v="237" actId="1076"/>
          <ac:graphicFrameMkLst>
            <pc:docMk/>
            <pc:sldMk cId="3011647247" sldId="326"/>
            <ac:graphicFrameMk id="5" creationId="{1BF7BF04-F36A-49A6-B654-40BB18356BB9}"/>
          </ac:graphicFrameMkLst>
        </pc:graphicFrameChg>
      </pc:sldChg>
      <pc:sldChg chg="del">
        <pc:chgData name="Natalia Leon Cardozo" userId="S::na-leon@javeriana.edu.co::8678f898-5b20-414a-82e1-b77982dbd035" providerId="AD" clId="Web-{FEA4A3C6-36C2-42BC-D5DF-766B6243F154}" dt="2020-09-10T04:38:18.590" v="238"/>
        <pc:sldMkLst>
          <pc:docMk/>
          <pc:sldMk cId="949056056" sldId="327"/>
        </pc:sldMkLst>
      </pc:sldChg>
    </pc:docChg>
  </pc:docChgLst>
  <pc:docChgLst>
    <pc:chgData name="Natalia Leon Cardozo" userId="S::na-leon@javeriana.edu.co::8678f898-5b20-414a-82e1-b77982dbd035" providerId="AD" clId="Web-{A5D784C9-4B3A-40FE-6D3F-2AB97E2EF602}"/>
    <pc:docChg chg="addSld delSld modSld">
      <pc:chgData name="Natalia Leon Cardozo" userId="S::na-leon@javeriana.edu.co::8678f898-5b20-414a-82e1-b77982dbd035" providerId="AD" clId="Web-{A5D784C9-4B3A-40FE-6D3F-2AB97E2EF602}" dt="2020-09-10T02:11:04.711" v="397" actId="1076"/>
      <pc:docMkLst>
        <pc:docMk/>
      </pc:docMkLst>
      <pc:sldChg chg="addSp delSp modSp">
        <pc:chgData name="Natalia Leon Cardozo" userId="S::na-leon@javeriana.edu.co::8678f898-5b20-414a-82e1-b77982dbd035" providerId="AD" clId="Web-{A5D784C9-4B3A-40FE-6D3F-2AB97E2EF602}" dt="2020-09-09T22:58:38.732" v="250" actId="14100"/>
        <pc:sldMkLst>
          <pc:docMk/>
          <pc:sldMk cId="0" sldId="257"/>
        </pc:sldMkLst>
        <pc:spChg chg="add del mod">
          <ac:chgData name="Natalia Leon Cardozo" userId="S::na-leon@javeriana.edu.co::8678f898-5b20-414a-82e1-b77982dbd035" providerId="AD" clId="Web-{A5D784C9-4B3A-40FE-6D3F-2AB97E2EF602}" dt="2020-09-09T22:54:20.477" v="195"/>
          <ac:spMkLst>
            <pc:docMk/>
            <pc:sldMk cId="0" sldId="257"/>
            <ac:spMk id="4" creationId="{625C0384-F151-4109-B249-7433931D6358}"/>
          </ac:spMkLst>
        </pc:spChg>
        <pc:spChg chg="add del mod">
          <ac:chgData name="Natalia Leon Cardozo" userId="S::na-leon@javeriana.edu.co::8678f898-5b20-414a-82e1-b77982dbd035" providerId="AD" clId="Web-{A5D784C9-4B3A-40FE-6D3F-2AB97E2EF602}" dt="2020-09-09T22:54:38.806" v="214"/>
          <ac:spMkLst>
            <pc:docMk/>
            <pc:sldMk cId="0" sldId="257"/>
            <ac:spMk id="6" creationId="{F841BE74-9C80-493A-B34E-EB0E78527FEF}"/>
          </ac:spMkLst>
        </pc:spChg>
        <pc:spChg chg="del">
          <ac:chgData name="Natalia Leon Cardozo" userId="S::na-leon@javeriana.edu.co::8678f898-5b20-414a-82e1-b77982dbd035" providerId="AD" clId="Web-{A5D784C9-4B3A-40FE-6D3F-2AB97E2EF602}" dt="2020-09-09T22:54:35.353" v="212"/>
          <ac:spMkLst>
            <pc:docMk/>
            <pc:sldMk cId="0" sldId="257"/>
            <ac:spMk id="193" creationId="{00000000-0000-0000-0000-000000000000}"/>
          </ac:spMkLst>
        </pc:spChg>
        <pc:spChg chg="add del mod">
          <ac:chgData name="Natalia Leon Cardozo" userId="S::na-leon@javeriana.edu.co::8678f898-5b20-414a-82e1-b77982dbd035" providerId="AD" clId="Web-{A5D784C9-4B3A-40FE-6D3F-2AB97E2EF602}" dt="2020-09-09T22:55:08.494" v="239" actId="1076"/>
          <ac:spMkLst>
            <pc:docMk/>
            <pc:sldMk cId="0" sldId="257"/>
            <ac:spMk id="194" creationId="{00000000-0000-0000-0000-000000000000}"/>
          </ac:spMkLst>
        </pc:spChg>
        <pc:picChg chg="del">
          <ac:chgData name="Natalia Leon Cardozo" userId="S::na-leon@javeriana.edu.co::8678f898-5b20-414a-82e1-b77982dbd035" providerId="AD" clId="Web-{A5D784C9-4B3A-40FE-6D3F-2AB97E2EF602}" dt="2020-09-09T22:54:39.962" v="215"/>
          <ac:picMkLst>
            <pc:docMk/>
            <pc:sldMk cId="0" sldId="257"/>
            <ac:picMk id="2" creationId="{C4D07F10-9459-4810-9CA2-415B5105DA68}"/>
          </ac:picMkLst>
        </pc:picChg>
        <pc:picChg chg="add del mod">
          <ac:chgData name="Natalia Leon Cardozo" userId="S::na-leon@javeriana.edu.co::8678f898-5b20-414a-82e1-b77982dbd035" providerId="AD" clId="Web-{A5D784C9-4B3A-40FE-6D3F-2AB97E2EF602}" dt="2020-09-09T22:58:07.341" v="244"/>
          <ac:picMkLst>
            <pc:docMk/>
            <pc:sldMk cId="0" sldId="257"/>
            <ac:picMk id="7" creationId="{D1AB23A1-67F9-45C9-841E-41772DDCE06D}"/>
          </ac:picMkLst>
        </pc:picChg>
        <pc:picChg chg="add mod">
          <ac:chgData name="Natalia Leon Cardozo" userId="S::na-leon@javeriana.edu.co::8678f898-5b20-414a-82e1-b77982dbd035" providerId="AD" clId="Web-{A5D784C9-4B3A-40FE-6D3F-2AB97E2EF602}" dt="2020-09-09T22:58:38.732" v="250" actId="14100"/>
          <ac:picMkLst>
            <pc:docMk/>
            <pc:sldMk cId="0" sldId="257"/>
            <ac:picMk id="8" creationId="{C52BA5D0-D381-4B96-8A45-7F4300F82C7B}"/>
          </ac:picMkLst>
        </pc:picChg>
      </pc:sldChg>
      <pc:sldChg chg="modSp">
        <pc:chgData name="Natalia Leon Cardozo" userId="S::na-leon@javeriana.edu.co::8678f898-5b20-414a-82e1-b77982dbd035" providerId="AD" clId="Web-{A5D784C9-4B3A-40FE-6D3F-2AB97E2EF602}" dt="2020-09-10T02:09:03.929" v="354" actId="14100"/>
        <pc:sldMkLst>
          <pc:docMk/>
          <pc:sldMk cId="0" sldId="259"/>
        </pc:sldMkLst>
        <pc:spChg chg="mod">
          <ac:chgData name="Natalia Leon Cardozo" userId="S::na-leon@javeriana.edu.co::8678f898-5b20-414a-82e1-b77982dbd035" providerId="AD" clId="Web-{A5D784C9-4B3A-40FE-6D3F-2AB97E2EF602}" dt="2020-09-10T02:09:03.929" v="354" actId="14100"/>
          <ac:spMkLst>
            <pc:docMk/>
            <pc:sldMk cId="0" sldId="259"/>
            <ac:spMk id="219" creationId="{00000000-0000-0000-0000-000000000000}"/>
          </ac:spMkLst>
        </pc:spChg>
      </pc:sldChg>
      <pc:sldChg chg="modSp">
        <pc:chgData name="Natalia Leon Cardozo" userId="S::na-leon@javeriana.edu.co::8678f898-5b20-414a-82e1-b77982dbd035" providerId="AD" clId="Web-{A5D784C9-4B3A-40FE-6D3F-2AB97E2EF602}" dt="2020-09-09T22:54:09.134" v="193" actId="20577"/>
        <pc:sldMkLst>
          <pc:docMk/>
          <pc:sldMk cId="0" sldId="260"/>
        </pc:sldMkLst>
        <pc:spChg chg="mod">
          <ac:chgData name="Natalia Leon Cardozo" userId="S::na-leon@javeriana.edu.co::8678f898-5b20-414a-82e1-b77982dbd035" providerId="AD" clId="Web-{A5D784C9-4B3A-40FE-6D3F-2AB97E2EF602}" dt="2020-09-09T22:54:09.134" v="193" actId="20577"/>
          <ac:spMkLst>
            <pc:docMk/>
            <pc:sldMk cId="0" sldId="260"/>
            <ac:spMk id="232" creationId="{00000000-0000-0000-0000-000000000000}"/>
          </ac:spMkLst>
        </pc:spChg>
      </pc:sldChg>
      <pc:sldChg chg="del">
        <pc:chgData name="Natalia Leon Cardozo" userId="S::na-leon@javeriana.edu.co::8678f898-5b20-414a-82e1-b77982dbd035" providerId="AD" clId="Web-{A5D784C9-4B3A-40FE-6D3F-2AB97E2EF602}" dt="2020-09-10T02:10:16.195" v="383"/>
        <pc:sldMkLst>
          <pc:docMk/>
          <pc:sldMk cId="0" sldId="270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04:42.178" v="251"/>
        <pc:sldMkLst>
          <pc:docMk/>
          <pc:sldMk cId="3566531149" sldId="281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05:12.162" v="269"/>
        <pc:sldMkLst>
          <pc:docMk/>
          <pc:sldMk cId="2410209007" sldId="282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10:16.210" v="384"/>
        <pc:sldMkLst>
          <pc:docMk/>
          <pc:sldMk cId="3748864110" sldId="283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10:16.195" v="378"/>
        <pc:sldMkLst>
          <pc:docMk/>
          <pc:sldMk cId="1839471343" sldId="284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10:09.351" v="376"/>
        <pc:sldMkLst>
          <pc:docMk/>
          <pc:sldMk cId="2769635058" sldId="285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10:02.085" v="367"/>
        <pc:sldMkLst>
          <pc:docMk/>
          <pc:sldMk cId="1610473988" sldId="289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10:00.351" v="366"/>
        <pc:sldMkLst>
          <pc:docMk/>
          <pc:sldMk cId="3795142218" sldId="290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09:34.976" v="362"/>
        <pc:sldMkLst>
          <pc:docMk/>
          <pc:sldMk cId="3354818941" sldId="291"/>
        </pc:sldMkLst>
      </pc:sldChg>
      <pc:sldChg chg="delSp modSp">
        <pc:chgData name="Natalia Leon Cardozo" userId="S::na-leon@javeriana.edu.co::8678f898-5b20-414a-82e1-b77982dbd035" providerId="AD" clId="Web-{A5D784C9-4B3A-40FE-6D3F-2AB97E2EF602}" dt="2020-09-10T02:05:07.022" v="268" actId="1076"/>
        <pc:sldMkLst>
          <pc:docMk/>
          <pc:sldMk cId="3405738378" sldId="293"/>
        </pc:sldMkLst>
        <pc:spChg chg="mod">
          <ac:chgData name="Natalia Leon Cardozo" userId="S::na-leon@javeriana.edu.co::8678f898-5b20-414a-82e1-b77982dbd035" providerId="AD" clId="Web-{A5D784C9-4B3A-40FE-6D3F-2AB97E2EF602}" dt="2020-09-10T02:05:07.022" v="268" actId="1076"/>
          <ac:spMkLst>
            <pc:docMk/>
            <pc:sldMk cId="3405738378" sldId="293"/>
            <ac:spMk id="194" creationId="{00000000-0000-0000-0000-000000000000}"/>
          </ac:spMkLst>
        </pc:spChg>
        <pc:graphicFrameChg chg="del">
          <ac:chgData name="Natalia Leon Cardozo" userId="S::na-leon@javeriana.edu.co::8678f898-5b20-414a-82e1-b77982dbd035" providerId="AD" clId="Web-{A5D784C9-4B3A-40FE-6D3F-2AB97E2EF602}" dt="2020-09-10T02:04:55.506" v="256"/>
          <ac:graphicFrameMkLst>
            <pc:docMk/>
            <pc:sldMk cId="3405738378" sldId="293"/>
            <ac:graphicFrameMk id="4" creationId="{CF46D6BF-0B21-4490-8E40-704FDD2C935F}"/>
          </ac:graphicFrameMkLst>
        </pc:graphicFrameChg>
      </pc:sldChg>
      <pc:sldChg chg="addSp delSp modSp">
        <pc:chgData name="Natalia Leon Cardozo" userId="S::na-leon@javeriana.edu.co::8678f898-5b20-414a-82e1-b77982dbd035" providerId="AD" clId="Web-{A5D784C9-4B3A-40FE-6D3F-2AB97E2EF602}" dt="2020-09-10T02:10:46.117" v="394" actId="1076"/>
        <pc:sldMkLst>
          <pc:docMk/>
          <pc:sldMk cId="770227667" sldId="294"/>
        </pc:sldMkLst>
        <pc:spChg chg="mod">
          <ac:chgData name="Natalia Leon Cardozo" userId="S::na-leon@javeriana.edu.co::8678f898-5b20-414a-82e1-b77982dbd035" providerId="AD" clId="Web-{A5D784C9-4B3A-40FE-6D3F-2AB97E2EF602}" dt="2020-09-10T02:10:46.117" v="394" actId="1076"/>
          <ac:spMkLst>
            <pc:docMk/>
            <pc:sldMk cId="770227667" sldId="294"/>
            <ac:spMk id="194" creationId="{00000000-0000-0000-0000-000000000000}"/>
          </ac:spMkLst>
        </pc:spChg>
        <pc:picChg chg="add mod">
          <ac:chgData name="Natalia Leon Cardozo" userId="S::na-leon@javeriana.edu.co::8678f898-5b20-414a-82e1-b77982dbd035" providerId="AD" clId="Web-{A5D784C9-4B3A-40FE-6D3F-2AB97E2EF602}" dt="2020-09-10T02:06:10.991" v="292" actId="14100"/>
          <ac:picMkLst>
            <pc:docMk/>
            <pc:sldMk cId="770227667" sldId="294"/>
            <ac:picMk id="2" creationId="{EE153E40-5EB0-43AE-98C5-530D705091F9}"/>
          </ac:picMkLst>
        </pc:picChg>
        <pc:picChg chg="del">
          <ac:chgData name="Natalia Leon Cardozo" userId="S::na-leon@javeriana.edu.co::8678f898-5b20-414a-82e1-b77982dbd035" providerId="AD" clId="Web-{A5D784C9-4B3A-40FE-6D3F-2AB97E2EF602}" dt="2020-09-10T02:05:18.225" v="270"/>
          <ac:picMkLst>
            <pc:docMk/>
            <pc:sldMk cId="770227667" sldId="294"/>
            <ac:picMk id="7" creationId="{CB377B26-8206-4210-9D8A-770ECCE4E4CB}"/>
          </ac:picMkLst>
        </pc:picChg>
      </pc:sldChg>
      <pc:sldChg chg="del">
        <pc:chgData name="Natalia Leon Cardozo" userId="S::na-leon@javeriana.edu.co::8678f898-5b20-414a-82e1-b77982dbd035" providerId="AD" clId="Web-{A5D784C9-4B3A-40FE-6D3F-2AB97E2EF602}" dt="2020-09-10T02:10:16.195" v="382"/>
        <pc:sldMkLst>
          <pc:docMk/>
          <pc:sldMk cId="2332615595" sldId="295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10:16.195" v="381"/>
        <pc:sldMkLst>
          <pc:docMk/>
          <pc:sldMk cId="4013529641" sldId="296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10:16.195" v="380"/>
        <pc:sldMkLst>
          <pc:docMk/>
          <pc:sldMk cId="2489467797" sldId="297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10:16.195" v="379"/>
        <pc:sldMkLst>
          <pc:docMk/>
          <pc:sldMk cId="3377259955" sldId="298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10:09.351" v="374"/>
        <pc:sldMkLst>
          <pc:docMk/>
          <pc:sldMk cId="2100515492" sldId="299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09:27.663" v="355"/>
        <pc:sldMkLst>
          <pc:docMk/>
          <pc:sldMk cId="2628939577" sldId="300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09:58.413" v="365"/>
        <pc:sldMkLst>
          <pc:docMk/>
          <pc:sldMk cId="4006742970" sldId="301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10:09.351" v="373"/>
        <pc:sldMkLst>
          <pc:docMk/>
          <pc:sldMk cId="189021479" sldId="302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10:09.351" v="372"/>
        <pc:sldMkLst>
          <pc:docMk/>
          <pc:sldMk cId="3397657672" sldId="303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10:09.351" v="375"/>
        <pc:sldMkLst>
          <pc:docMk/>
          <pc:sldMk cId="3453033260" sldId="304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10:09.335" v="371"/>
        <pc:sldMkLst>
          <pc:docMk/>
          <pc:sldMk cId="1940993657" sldId="305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10:09.335" v="368"/>
        <pc:sldMkLst>
          <pc:docMk/>
          <pc:sldMk cId="3147984003" sldId="306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10:09.335" v="370"/>
        <pc:sldMkLst>
          <pc:docMk/>
          <pc:sldMk cId="3086516262" sldId="311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10:09.335" v="369"/>
        <pc:sldMkLst>
          <pc:docMk/>
          <pc:sldMk cId="2325596866" sldId="312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09:27.663" v="360"/>
        <pc:sldMkLst>
          <pc:docMk/>
          <pc:sldMk cId="2065824622" sldId="314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09:27.663" v="359"/>
        <pc:sldMkLst>
          <pc:docMk/>
          <pc:sldMk cId="3493077637" sldId="315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09:27.663" v="358"/>
        <pc:sldMkLst>
          <pc:docMk/>
          <pc:sldMk cId="164718888" sldId="316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09:27.663" v="357"/>
        <pc:sldMkLst>
          <pc:docMk/>
          <pc:sldMk cId="3084664213" sldId="317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09:27.663" v="356"/>
        <pc:sldMkLst>
          <pc:docMk/>
          <pc:sldMk cId="3383520730" sldId="318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10:16.195" v="377"/>
        <pc:sldMkLst>
          <pc:docMk/>
          <pc:sldMk cId="3539301782" sldId="319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09:39.585" v="364"/>
        <pc:sldMkLst>
          <pc:docMk/>
          <pc:sldMk cId="3811974387" sldId="320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09:32.773" v="361"/>
        <pc:sldMkLst>
          <pc:docMk/>
          <pc:sldMk cId="1632279512" sldId="321"/>
        </pc:sldMkLst>
      </pc:sldChg>
      <pc:sldChg chg="del">
        <pc:chgData name="Natalia Leon Cardozo" userId="S::na-leon@javeriana.edu.co::8678f898-5b20-414a-82e1-b77982dbd035" providerId="AD" clId="Web-{A5D784C9-4B3A-40FE-6D3F-2AB97E2EF602}" dt="2020-09-10T02:09:38.288" v="363"/>
        <pc:sldMkLst>
          <pc:docMk/>
          <pc:sldMk cId="2573599625" sldId="322"/>
        </pc:sldMkLst>
      </pc:sldChg>
      <pc:sldChg chg="addSp delSp modSp add replId">
        <pc:chgData name="Natalia Leon Cardozo" userId="S::na-leon@javeriana.edu.co::8678f898-5b20-414a-82e1-b77982dbd035" providerId="AD" clId="Web-{A5D784C9-4B3A-40FE-6D3F-2AB97E2EF602}" dt="2020-09-10T02:10:52.054" v="395" actId="1076"/>
        <pc:sldMkLst>
          <pc:docMk/>
          <pc:sldMk cId="2760935314" sldId="324"/>
        </pc:sldMkLst>
        <pc:spChg chg="mod">
          <ac:chgData name="Natalia Leon Cardozo" userId="S::na-leon@javeriana.edu.co::8678f898-5b20-414a-82e1-b77982dbd035" providerId="AD" clId="Web-{A5D784C9-4B3A-40FE-6D3F-2AB97E2EF602}" dt="2020-09-10T02:10:52.054" v="395" actId="1076"/>
          <ac:spMkLst>
            <pc:docMk/>
            <pc:sldMk cId="2760935314" sldId="324"/>
            <ac:spMk id="194" creationId="{00000000-0000-0000-0000-000000000000}"/>
          </ac:spMkLst>
        </pc:spChg>
        <pc:picChg chg="del">
          <ac:chgData name="Natalia Leon Cardozo" userId="S::na-leon@javeriana.edu.co::8678f898-5b20-414a-82e1-b77982dbd035" providerId="AD" clId="Web-{A5D784C9-4B3A-40FE-6D3F-2AB97E2EF602}" dt="2020-09-10T02:06:37.866" v="311"/>
          <ac:picMkLst>
            <pc:docMk/>
            <pc:sldMk cId="2760935314" sldId="324"/>
            <ac:picMk id="2" creationId="{EE153E40-5EB0-43AE-98C5-530D705091F9}"/>
          </ac:picMkLst>
        </pc:picChg>
        <pc:picChg chg="add mod">
          <ac:chgData name="Natalia Leon Cardozo" userId="S::na-leon@javeriana.edu.co::8678f898-5b20-414a-82e1-b77982dbd035" providerId="AD" clId="Web-{A5D784C9-4B3A-40FE-6D3F-2AB97E2EF602}" dt="2020-09-10T02:07:06.475" v="315" actId="1076"/>
          <ac:picMkLst>
            <pc:docMk/>
            <pc:sldMk cId="2760935314" sldId="324"/>
            <ac:picMk id="3" creationId="{49BB8032-4938-47B9-A17A-8EDEC73696A8}"/>
          </ac:picMkLst>
        </pc:picChg>
      </pc:sldChg>
      <pc:sldChg chg="addSp delSp modSp add replId">
        <pc:chgData name="Natalia Leon Cardozo" userId="S::na-leon@javeriana.edu.co::8678f898-5b20-414a-82e1-b77982dbd035" providerId="AD" clId="Web-{A5D784C9-4B3A-40FE-6D3F-2AB97E2EF602}" dt="2020-09-10T02:10:57.804" v="396" actId="1076"/>
        <pc:sldMkLst>
          <pc:docMk/>
          <pc:sldMk cId="3844233401" sldId="325"/>
        </pc:sldMkLst>
        <pc:spChg chg="mod">
          <ac:chgData name="Natalia Leon Cardozo" userId="S::na-leon@javeriana.edu.co::8678f898-5b20-414a-82e1-b77982dbd035" providerId="AD" clId="Web-{A5D784C9-4B3A-40FE-6D3F-2AB97E2EF602}" dt="2020-09-10T02:10:57.804" v="396" actId="1076"/>
          <ac:spMkLst>
            <pc:docMk/>
            <pc:sldMk cId="3844233401" sldId="325"/>
            <ac:spMk id="194" creationId="{00000000-0000-0000-0000-000000000000}"/>
          </ac:spMkLst>
        </pc:spChg>
        <pc:picChg chg="add mod">
          <ac:chgData name="Natalia Leon Cardozo" userId="S::na-leon@javeriana.edu.co::8678f898-5b20-414a-82e1-b77982dbd035" providerId="AD" clId="Web-{A5D784C9-4B3A-40FE-6D3F-2AB97E2EF602}" dt="2020-09-10T02:08:17.616" v="335" actId="14100"/>
          <ac:picMkLst>
            <pc:docMk/>
            <pc:sldMk cId="3844233401" sldId="325"/>
            <ac:picMk id="2" creationId="{BE58591F-5EF7-4A23-9AFF-4413170CCED0}"/>
          </ac:picMkLst>
        </pc:picChg>
        <pc:picChg chg="del">
          <ac:chgData name="Natalia Leon Cardozo" userId="S::na-leon@javeriana.edu.co::8678f898-5b20-414a-82e1-b77982dbd035" providerId="AD" clId="Web-{A5D784C9-4B3A-40FE-6D3F-2AB97E2EF602}" dt="2020-09-10T02:07:40.460" v="329"/>
          <ac:picMkLst>
            <pc:docMk/>
            <pc:sldMk cId="3844233401" sldId="325"/>
            <ac:picMk id="3" creationId="{49BB8032-4938-47B9-A17A-8EDEC73696A8}"/>
          </ac:picMkLst>
        </pc:picChg>
      </pc:sldChg>
      <pc:sldChg chg="modSp new">
        <pc:chgData name="Natalia Leon Cardozo" userId="S::na-leon@javeriana.edu.co::8678f898-5b20-414a-82e1-b77982dbd035" providerId="AD" clId="Web-{A5D784C9-4B3A-40FE-6D3F-2AB97E2EF602}" dt="2020-09-10T02:11:04.711" v="397" actId="1076"/>
        <pc:sldMkLst>
          <pc:docMk/>
          <pc:sldMk cId="3011647247" sldId="326"/>
        </pc:sldMkLst>
        <pc:spChg chg="mod">
          <ac:chgData name="Natalia Leon Cardozo" userId="S::na-leon@javeriana.edu.co::8678f898-5b20-414a-82e1-b77982dbd035" providerId="AD" clId="Web-{A5D784C9-4B3A-40FE-6D3F-2AB97E2EF602}" dt="2020-09-10T02:11:04.711" v="397" actId="1076"/>
          <ac:spMkLst>
            <pc:docMk/>
            <pc:sldMk cId="3011647247" sldId="326"/>
            <ac:spMk id="3" creationId="{6CA0CA42-85B9-4740-89A4-7C1D0480EB9B}"/>
          </ac:spMkLst>
        </pc:spChg>
      </pc:sldChg>
    </pc:docChg>
  </pc:docChgLst>
  <pc:docChgLst>
    <pc:chgData name="Luz Edith Gonzalez Palencia" userId="S::le.gonzalezp@javeriana.edu.co::c75c83ec-10ef-40d4-a067-e3d7e4c9a505" providerId="AD" clId="Web-{2F214131-77A0-4797-716A-8F0C03F91AA3}"/>
    <pc:docChg chg="addSld modSld">
      <pc:chgData name="Luz Edith Gonzalez Palencia" userId="S::le.gonzalezp@javeriana.edu.co::c75c83ec-10ef-40d4-a067-e3d7e4c9a505" providerId="AD" clId="Web-{2F214131-77A0-4797-716A-8F0C03F91AA3}" dt="2020-09-10T03:10:09.334" v="295"/>
      <pc:docMkLst>
        <pc:docMk/>
      </pc:docMkLst>
      <pc:sldChg chg="addSp delSp modSp">
        <pc:chgData name="Luz Edith Gonzalez Palencia" userId="S::le.gonzalezp@javeriana.edu.co::c75c83ec-10ef-40d4-a067-e3d7e4c9a505" providerId="AD" clId="Web-{2F214131-77A0-4797-716A-8F0C03F91AA3}" dt="2020-09-10T03:06:48.735" v="245"/>
        <pc:sldMkLst>
          <pc:docMk/>
          <pc:sldMk cId="3011647247" sldId="326"/>
        </pc:sldMkLst>
        <pc:spChg chg="del">
          <ac:chgData name="Luz Edith Gonzalez Palencia" userId="S::le.gonzalezp@javeriana.edu.co::c75c83ec-10ef-40d4-a067-e3d7e4c9a505" providerId="AD" clId="Web-{2F214131-77A0-4797-716A-8F0C03F91AA3}" dt="2020-09-10T03:01:26.696" v="99"/>
          <ac:spMkLst>
            <pc:docMk/>
            <pc:sldMk cId="3011647247" sldId="326"/>
            <ac:spMk id="2" creationId="{E92E9B50-EC73-497F-B85B-B7C59586E718}"/>
          </ac:spMkLst>
        </pc:spChg>
        <pc:spChg chg="add mod">
          <ac:chgData name="Luz Edith Gonzalez Palencia" userId="S::le.gonzalezp@javeriana.edu.co::c75c83ec-10ef-40d4-a067-e3d7e4c9a505" providerId="AD" clId="Web-{2F214131-77A0-4797-716A-8F0C03F91AA3}" dt="2020-09-10T02:56:05.266" v="3"/>
          <ac:spMkLst>
            <pc:docMk/>
            <pc:sldMk cId="3011647247" sldId="326"/>
            <ac:spMk id="7" creationId="{F5053B55-0072-4317-B1B6-1EBE0DCD3348}"/>
          </ac:spMkLst>
        </pc:spChg>
        <pc:spChg chg="add del mod">
          <ac:chgData name="Luz Edith Gonzalez Palencia" userId="S::le.gonzalezp@javeriana.edu.co::c75c83ec-10ef-40d4-a067-e3d7e4c9a505" providerId="AD" clId="Web-{2F214131-77A0-4797-716A-8F0C03F91AA3}" dt="2020-09-10T02:59:46.381" v="75"/>
          <ac:spMkLst>
            <pc:docMk/>
            <pc:sldMk cId="3011647247" sldId="326"/>
            <ac:spMk id="10" creationId="{8AF79FB4-CC91-4B4C-9BCF-E49FE8443AC4}"/>
          </ac:spMkLst>
        </pc:spChg>
        <pc:graphicFrameChg chg="add mod modGraphic">
          <ac:chgData name="Luz Edith Gonzalez Palencia" userId="S::le.gonzalezp@javeriana.edu.co::c75c83ec-10ef-40d4-a067-e3d7e4c9a505" providerId="AD" clId="Web-{2F214131-77A0-4797-716A-8F0C03F91AA3}" dt="2020-09-10T03:06:48.735" v="245"/>
          <ac:graphicFrameMkLst>
            <pc:docMk/>
            <pc:sldMk cId="3011647247" sldId="326"/>
            <ac:graphicFrameMk id="4" creationId="{0F24892A-6A9D-4BCD-B194-631BC94D8058}"/>
          </ac:graphicFrameMkLst>
        </pc:graphicFrameChg>
        <pc:graphicFrameChg chg="add del mod modGraphic">
          <ac:chgData name="Luz Edith Gonzalez Palencia" userId="S::le.gonzalezp@javeriana.edu.co::c75c83ec-10ef-40d4-a067-e3d7e4c9a505" providerId="AD" clId="Web-{2F214131-77A0-4797-716A-8F0C03F91AA3}" dt="2020-09-10T02:58:17.472" v="40"/>
          <ac:graphicFrameMkLst>
            <pc:docMk/>
            <pc:sldMk cId="3011647247" sldId="326"/>
            <ac:graphicFrameMk id="6" creationId="{C497EDBB-E563-4F21-968E-2B5EA15E1E14}"/>
          </ac:graphicFrameMkLst>
        </pc:graphicFrameChg>
        <pc:graphicFrameChg chg="add del mod modGraphic">
          <ac:chgData name="Luz Edith Gonzalez Palencia" userId="S::le.gonzalezp@javeriana.edu.co::c75c83ec-10ef-40d4-a067-e3d7e4c9a505" providerId="AD" clId="Web-{2F214131-77A0-4797-716A-8F0C03F91AA3}" dt="2020-09-10T03:00:33.366" v="94"/>
          <ac:graphicFrameMkLst>
            <pc:docMk/>
            <pc:sldMk cId="3011647247" sldId="326"/>
            <ac:graphicFrameMk id="9" creationId="{E32000FC-38F7-4655-AC11-E303068BE713}"/>
          </ac:graphicFrameMkLst>
        </pc:graphicFrameChg>
      </pc:sldChg>
      <pc:sldChg chg="delSp modSp add replId">
        <pc:chgData name="Luz Edith Gonzalez Palencia" userId="S::le.gonzalezp@javeriana.edu.co::c75c83ec-10ef-40d4-a067-e3d7e4c9a505" providerId="AD" clId="Web-{2F214131-77A0-4797-716A-8F0C03F91AA3}" dt="2020-09-10T03:10:09.334" v="295"/>
        <pc:sldMkLst>
          <pc:docMk/>
          <pc:sldMk cId="949056056" sldId="327"/>
        </pc:sldMkLst>
        <pc:spChg chg="del">
          <ac:chgData name="Luz Edith Gonzalez Palencia" userId="S::le.gonzalezp@javeriana.edu.co::c75c83ec-10ef-40d4-a067-e3d7e4c9a505" providerId="AD" clId="Web-{2F214131-77A0-4797-716A-8F0C03F91AA3}" dt="2020-09-10T03:09:18.270" v="289"/>
          <ac:spMkLst>
            <pc:docMk/>
            <pc:sldMk cId="949056056" sldId="327"/>
            <ac:spMk id="7" creationId="{F5053B55-0072-4317-B1B6-1EBE0DCD3348}"/>
          </ac:spMkLst>
        </pc:spChg>
        <pc:graphicFrameChg chg="mod modGraphic">
          <ac:chgData name="Luz Edith Gonzalez Palencia" userId="S::le.gonzalezp@javeriana.edu.co::c75c83ec-10ef-40d4-a067-e3d7e4c9a505" providerId="AD" clId="Web-{2F214131-77A0-4797-716A-8F0C03F91AA3}" dt="2020-09-10T03:10:09.334" v="295"/>
          <ac:graphicFrameMkLst>
            <pc:docMk/>
            <pc:sldMk cId="949056056" sldId="327"/>
            <ac:graphicFrameMk id="4" creationId="{0F24892A-6A9D-4BCD-B194-631BC94D8058}"/>
          </ac:graphicFrameMkLst>
        </pc:graphicFrameChg>
      </pc:sldChg>
    </pc:docChg>
  </pc:docChgLst>
  <pc:docChgLst>
    <pc:chgData name="Natalia Leon Cardozo" userId="S::na-leon@javeriana.edu.co::8678f898-5b20-414a-82e1-b77982dbd035" providerId="AD" clId="Web-{A735834C-0863-4AA5-5FEE-7162EBFA1D6C}"/>
    <pc:docChg chg="modSld">
      <pc:chgData name="Natalia Leon Cardozo" userId="S::na-leon@javeriana.edu.co::8678f898-5b20-414a-82e1-b77982dbd035" providerId="AD" clId="Web-{A735834C-0863-4AA5-5FEE-7162EBFA1D6C}" dt="2020-09-10T04:53:50.820" v="83" actId="20577"/>
      <pc:docMkLst>
        <pc:docMk/>
      </pc:docMkLst>
      <pc:sldChg chg="addSp modSp">
        <pc:chgData name="Natalia Leon Cardozo" userId="S::na-leon@javeriana.edu.co::8678f898-5b20-414a-82e1-b77982dbd035" providerId="AD" clId="Web-{A735834C-0863-4AA5-5FEE-7162EBFA1D6C}" dt="2020-09-10T04:53:50.788" v="82"/>
        <pc:sldMkLst>
          <pc:docMk/>
          <pc:sldMk cId="0" sldId="257"/>
        </pc:sldMkLst>
        <pc:spChg chg="add mod">
          <ac:chgData name="Natalia Leon Cardozo" userId="S::na-leon@javeriana.edu.co::8678f898-5b20-414a-82e1-b77982dbd035" providerId="AD" clId="Web-{A735834C-0863-4AA5-5FEE-7162EBFA1D6C}" dt="2020-09-10T04:53:50.788" v="82"/>
          <ac:spMkLst>
            <pc:docMk/>
            <pc:sldMk cId="0" sldId="257"/>
            <ac:spMk id="2" creationId="{162FA886-74BC-4E29-A350-94F8918326B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417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544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292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272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d590075ef_0_26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d590075ef_0_26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5fe98c79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5fe98c79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fe98c79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fe98c79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40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48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073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45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590075ef_0_27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590075ef_0_27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4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405576" y="1263788"/>
            <a:ext cx="3417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405575" y="3087113"/>
            <a:ext cx="2736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15500" y="125"/>
            <a:ext cx="3341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55000" y="358163"/>
            <a:ext cx="4201800" cy="44274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4625"/>
            <a:ext cx="4106700" cy="285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04875" y="1458475"/>
            <a:ext cx="3930300" cy="17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04875" y="3039300"/>
            <a:ext cx="3099000" cy="71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04875" y="95057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385250" y="1015950"/>
            <a:ext cx="2965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">
  <p:cSld name="TITLE_AND_TWO_COLUMNS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1667925" y="538800"/>
            <a:ext cx="6839400" cy="3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-18300" y="-40625"/>
            <a:ext cx="768900" cy="51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 rot="-5400000">
            <a:off x="-1228750" y="219060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378575" y="-85900"/>
            <a:ext cx="781800" cy="4699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_AND_BODY_1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 idx="2"/>
          </p:nvPr>
        </p:nvSpPr>
        <p:spPr>
          <a:xfrm>
            <a:off x="2102575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"/>
          </p:nvPr>
        </p:nvSpPr>
        <p:spPr>
          <a:xfrm>
            <a:off x="2102575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 idx="3"/>
          </p:nvPr>
        </p:nvSpPr>
        <p:spPr>
          <a:xfrm>
            <a:off x="4328600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4"/>
          </p:nvPr>
        </p:nvSpPr>
        <p:spPr>
          <a:xfrm>
            <a:off x="4328600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title" idx="5"/>
          </p:nvPr>
        </p:nvSpPr>
        <p:spPr>
          <a:xfrm>
            <a:off x="6554625" y="3405175"/>
            <a:ext cx="16239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6"/>
          </p:nvPr>
        </p:nvSpPr>
        <p:spPr>
          <a:xfrm>
            <a:off x="6554625" y="3760050"/>
            <a:ext cx="16239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AND_BODY_1_3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-18300" y="-40625"/>
            <a:ext cx="768900" cy="39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 rot="-5400000">
            <a:off x="-639250" y="1601225"/>
            <a:ext cx="278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0" y="-75325"/>
            <a:ext cx="4106700" cy="131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704875" y="604350"/>
            <a:ext cx="3930300" cy="116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704875" y="1768950"/>
            <a:ext cx="4335900" cy="131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704875" y="3488125"/>
            <a:ext cx="35343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Flaticon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Freepik</a:t>
            </a:r>
            <a:r>
              <a:rPr lang="en" sz="12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5682575" y="671400"/>
            <a:ext cx="3072600" cy="3800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ssion One"/>
              <a:buNone/>
              <a:defRPr sz="28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ermanent Marker"/>
              <a:buNone/>
              <a:defRPr sz="2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Char char="●"/>
              <a:defRPr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○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M Sans"/>
              <a:buChar char="■"/>
              <a:defRPr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6" r:id="rId6"/>
    <p:sldLayoutId id="2147483668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jpe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ctrTitle"/>
          </p:nvPr>
        </p:nvSpPr>
        <p:spPr>
          <a:xfrm>
            <a:off x="5035223" y="1828145"/>
            <a:ext cx="4302780" cy="116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LxEcoturismo</a:t>
            </a: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1"/>
          </p:nvPr>
        </p:nvSpPr>
        <p:spPr>
          <a:xfrm>
            <a:off x="5405575" y="3087112"/>
            <a:ext cx="2736900" cy="1649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Carlos A. </a:t>
            </a:r>
            <a:r>
              <a:rPr lang="en-US" b="1" err="1">
                <a:solidFill>
                  <a:schemeClr val="bg2"/>
                </a:solidFill>
              </a:rPr>
              <a:t>Merchán</a:t>
            </a:r>
            <a:endParaRPr lang="en-US" b="1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Rigoberto Giraldo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Rodrigo </a:t>
            </a:r>
            <a:r>
              <a:rPr lang="en-US" b="1" err="1">
                <a:solidFill>
                  <a:schemeClr val="bg2"/>
                </a:solidFill>
              </a:rPr>
              <a:t>Bastidas</a:t>
            </a:r>
            <a:endParaRPr lang="en-US" b="1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Luz E. González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/>
                </a:solidFill>
              </a:rPr>
              <a:t>Natalia León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524163-50B5-4EA5-95FF-35E12732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30" y="2514976"/>
            <a:ext cx="1624014" cy="410277"/>
          </a:xfrm>
          <a:prstGeom prst="rect">
            <a:avLst/>
          </a:prstGeom>
        </p:spPr>
      </p:pic>
      <p:pic>
        <p:nvPicPr>
          <p:cNvPr id="1026" name="Picture 2" descr="Costa Rica, del ecoturismo a la sostenibilidad inclusiva e ...">
            <a:extLst>
              <a:ext uri="{FF2B5EF4-FFF2-40B4-BE49-F238E27FC236}">
                <a16:creationId xmlns:a16="http://schemas.microsoft.com/office/drawing/2014/main" id="{3CD73137-3A71-4A81-9834-9785C9213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400175"/>
            <a:ext cx="44767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751273" y="2532423"/>
            <a:ext cx="51174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/>
              <a:t>Diagrama de Desarrollo</a:t>
            </a:r>
            <a:endParaRPr lang="en-US"/>
          </a:p>
        </p:txBody>
      </p:sp>
      <p:pic>
        <p:nvPicPr>
          <p:cNvPr id="3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9BB8032-4938-47B9-A17A-8EDEC736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726" y="184165"/>
            <a:ext cx="5554182" cy="48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35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751273" y="2519132"/>
            <a:ext cx="51174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/>
              <a:t>Diagrama  de Despliegue</a:t>
            </a:r>
            <a:endParaRPr lang="en-US"/>
          </a:p>
        </p:txBody>
      </p:sp>
      <p:pic>
        <p:nvPicPr>
          <p:cNvPr id="2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58591F-5EF7-4A23-9AFF-4413170C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81" y="211776"/>
            <a:ext cx="7428169" cy="367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33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303869" y="245669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s-ES" b="1"/>
              <a:t>Reporte Gerencial</a:t>
            </a:r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303869" y="17590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 lang="es-MX"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590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AE4C97-38BE-4B7C-A1C3-0692C4BE8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mlkmlk</a:t>
            </a:r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828111" y="2549997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Seguimiento al proyecto</a:t>
            </a:r>
            <a:br>
              <a:rPr lang="es-ES"/>
            </a:br>
            <a:endParaRPr/>
          </a:p>
        </p:txBody>
      </p:sp>
    </p:spTree>
    <p:extLst>
      <p:ext uri="{BB962C8B-B14F-4D97-AF65-F5344CB8AC3E}">
        <p14:creationId xmlns:p14="http://schemas.microsoft.com/office/powerpoint/2010/main" val="1106259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303869" y="245669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s-ES" sz="6600" b="1"/>
              <a:t>Demo!</a:t>
            </a:r>
            <a:br>
              <a:rPr lang="es-ES" sz="6600" b="1"/>
            </a:br>
            <a:r>
              <a:rPr lang="es-ES" sz="6600" b="1"/>
              <a:t>Cotización</a:t>
            </a:r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303869" y="1759050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3904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2"/>
          <p:cNvSpPr txBox="1">
            <a:spLocks noGrp="1"/>
          </p:cNvSpPr>
          <p:nvPr>
            <p:ph type="title"/>
          </p:nvPr>
        </p:nvSpPr>
        <p:spPr>
          <a:xfrm>
            <a:off x="704875" y="604350"/>
            <a:ext cx="3930300" cy="11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</a:t>
            </a:r>
            <a:endParaRPr/>
          </a:p>
        </p:txBody>
      </p:sp>
      <p:sp>
        <p:nvSpPr>
          <p:cNvPr id="639" name="Google Shape;639;p52"/>
          <p:cNvSpPr txBox="1">
            <a:spLocks noGrp="1"/>
          </p:cNvSpPr>
          <p:nvPr>
            <p:ph type="subTitle" idx="1"/>
          </p:nvPr>
        </p:nvSpPr>
        <p:spPr>
          <a:xfrm>
            <a:off x="704875" y="2043071"/>
            <a:ext cx="43359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Preguntas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info@lxecoturismo.com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32036987456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B32D4A-3681-48C1-BCC7-AE598B31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13" y="3635692"/>
            <a:ext cx="3696568" cy="752475"/>
          </a:xfrm>
          <a:prstGeom prst="rect">
            <a:avLst/>
          </a:prstGeom>
        </p:spPr>
      </p:pic>
      <p:pic>
        <p:nvPicPr>
          <p:cNvPr id="5122" name="Picture 2" descr="Murcia mira hacia el ecoturismo | La Verdad">
            <a:extLst>
              <a:ext uri="{FF2B5EF4-FFF2-40B4-BE49-F238E27FC236}">
                <a16:creationId xmlns:a16="http://schemas.microsoft.com/office/drawing/2014/main" id="{AD1A8F97-F809-43B2-B336-9747303F3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44" y="774335"/>
            <a:ext cx="2436495" cy="359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A7B8107-F114-417B-A233-9BDCD1E7D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46" y="3037686"/>
            <a:ext cx="1624014" cy="4102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-205750" y="226825"/>
            <a:ext cx="1342800" cy="2073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2"/>
          <p:cNvSpPr/>
          <p:nvPr/>
        </p:nvSpPr>
        <p:spPr>
          <a:xfrm>
            <a:off x="4929200" y="813749"/>
            <a:ext cx="3752700" cy="3615375"/>
          </a:xfrm>
          <a:prstGeom prst="snip1Rect">
            <a:avLst>
              <a:gd name="adj" fmla="val 1172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4926933" y="1015950"/>
            <a:ext cx="3742793" cy="31702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s-ES" sz="1600">
                <a:latin typeface="Passion One"/>
              </a:rPr>
              <a:t>Alcance</a:t>
            </a:r>
            <a:endParaRPr lang="es-ES" sz="1600">
              <a:latin typeface="Passion One"/>
              <a:sym typeface="Passion One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s-ES" sz="1600">
                <a:latin typeface="Passion One"/>
                <a:sym typeface="Passion One"/>
              </a:rPr>
              <a:t>Vistas</a:t>
            </a:r>
            <a:endParaRPr lang="es-ES"/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>
                <a:latin typeface="Passion One"/>
                <a:sym typeface="Passion One"/>
              </a:rPr>
              <a:t>Historias de usuario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>
                <a:latin typeface="Passion One"/>
                <a:sym typeface="Passion One"/>
              </a:rPr>
              <a:t>Clases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>
                <a:latin typeface="Passion One"/>
                <a:sym typeface="Passion One"/>
              </a:rPr>
              <a:t>Componentes</a:t>
            </a:r>
          </a:p>
          <a:p>
            <a:pPr marL="1257300" lvl="2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>
                <a:latin typeface="Passion One"/>
                <a:sym typeface="Passion One"/>
              </a:rPr>
              <a:t>Interfaces</a:t>
            </a:r>
            <a:endParaRPr lang="es-ES" sz="1600">
              <a:latin typeface="Passion One"/>
            </a:endParaRP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>
                <a:latin typeface="Passion One"/>
                <a:sym typeface="Passion One"/>
              </a:rPr>
              <a:t>Desarrollo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s-ES" sz="1600">
                <a:latin typeface="Passion One"/>
                <a:sym typeface="Passion One"/>
              </a:rPr>
              <a:t>Despliegue</a:t>
            </a:r>
          </a:p>
          <a:p>
            <a:pPr marL="457200" lvl="1" indent="0">
              <a:spcBef>
                <a:spcPts val="0"/>
              </a:spcBef>
              <a:buNone/>
            </a:pPr>
            <a:endParaRPr lang="es-ES" sz="1600">
              <a:latin typeface="Passion One"/>
              <a:sym typeface="Passion One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sz="1600">
                <a:latin typeface="Passion One"/>
                <a:sym typeface="Passion One"/>
              </a:rPr>
              <a:t>Reporte Gerencial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s-ES" sz="1600">
                <a:latin typeface="Passion One"/>
                <a:sym typeface="Passion One"/>
              </a:rPr>
              <a:t>Demo Historia de Usuario Cotización</a:t>
            </a:r>
            <a:endParaRPr lang="es-ES" sz="2400" b="1"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 rot="-5400000">
            <a:off x="-117482" y="1300693"/>
            <a:ext cx="173186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Agenda</a:t>
            </a:r>
            <a:endParaRPr/>
          </a:p>
        </p:txBody>
      </p:sp>
      <p:grpSp>
        <p:nvGrpSpPr>
          <p:cNvPr id="221" name="Google Shape;221;p32"/>
          <p:cNvGrpSpPr/>
          <p:nvPr/>
        </p:nvGrpSpPr>
        <p:grpSpPr>
          <a:xfrm>
            <a:off x="2117401" y="1453885"/>
            <a:ext cx="1513046" cy="1317298"/>
            <a:chOff x="1190625" y="575725"/>
            <a:chExt cx="5219200" cy="4543975"/>
          </a:xfrm>
        </p:grpSpPr>
        <p:sp>
          <p:nvSpPr>
            <p:cNvPr id="222" name="Google Shape;222;p32"/>
            <p:cNvSpPr/>
            <p:nvPr/>
          </p:nvSpPr>
          <p:spPr>
            <a:xfrm>
              <a:off x="5286025" y="1286850"/>
              <a:ext cx="406150" cy="406125"/>
            </a:xfrm>
            <a:custGeom>
              <a:avLst/>
              <a:gdLst/>
              <a:ahLst/>
              <a:cxnLst/>
              <a:rect l="l" t="t" r="r" b="b"/>
              <a:pathLst>
                <a:path w="16246" h="16245" extrusionOk="0">
                  <a:moveTo>
                    <a:pt x="8123" y="6100"/>
                  </a:moveTo>
                  <a:cubicBezTo>
                    <a:pt x="9232" y="6100"/>
                    <a:pt x="10113" y="7013"/>
                    <a:pt x="10113" y="8122"/>
                  </a:cubicBezTo>
                  <a:cubicBezTo>
                    <a:pt x="10113" y="9232"/>
                    <a:pt x="9232" y="10145"/>
                    <a:pt x="8123" y="10145"/>
                  </a:cubicBezTo>
                  <a:cubicBezTo>
                    <a:pt x="7014" y="10145"/>
                    <a:pt x="6101" y="9232"/>
                    <a:pt x="6101" y="8122"/>
                  </a:cubicBezTo>
                  <a:cubicBezTo>
                    <a:pt x="6101" y="7013"/>
                    <a:pt x="7014" y="6100"/>
                    <a:pt x="8123" y="6100"/>
                  </a:cubicBezTo>
                  <a:close/>
                  <a:moveTo>
                    <a:pt x="8123" y="0"/>
                  </a:moveTo>
                  <a:cubicBezTo>
                    <a:pt x="3654" y="0"/>
                    <a:pt x="1" y="3654"/>
                    <a:pt x="1" y="8122"/>
                  </a:cubicBezTo>
                  <a:cubicBezTo>
                    <a:pt x="1" y="12591"/>
                    <a:pt x="3622" y="16245"/>
                    <a:pt x="8123" y="16245"/>
                  </a:cubicBezTo>
                  <a:cubicBezTo>
                    <a:pt x="12592" y="16245"/>
                    <a:pt x="16246" y="12591"/>
                    <a:pt x="16246" y="8122"/>
                  </a:cubicBezTo>
                  <a:cubicBezTo>
                    <a:pt x="16246" y="3654"/>
                    <a:pt x="12592" y="0"/>
                    <a:pt x="8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1190625" y="575725"/>
              <a:ext cx="5219200" cy="4543975"/>
            </a:xfrm>
            <a:custGeom>
              <a:avLst/>
              <a:gdLst/>
              <a:ahLst/>
              <a:cxnLst/>
              <a:rect l="l" t="t" r="r" b="b"/>
              <a:pathLst>
                <a:path w="208768" h="181759" extrusionOk="0">
                  <a:moveTo>
                    <a:pt x="171939" y="26129"/>
                  </a:moveTo>
                  <a:cubicBezTo>
                    <a:pt x="177713" y="26129"/>
                    <a:pt x="182378" y="30794"/>
                    <a:pt x="182378" y="36567"/>
                  </a:cubicBezTo>
                  <a:cubicBezTo>
                    <a:pt x="182378" y="38459"/>
                    <a:pt x="181856" y="40351"/>
                    <a:pt x="180877" y="41950"/>
                  </a:cubicBezTo>
                  <a:cubicBezTo>
                    <a:pt x="180877" y="41982"/>
                    <a:pt x="180877" y="41982"/>
                    <a:pt x="180845" y="42015"/>
                  </a:cubicBezTo>
                  <a:lnTo>
                    <a:pt x="171939" y="57477"/>
                  </a:lnTo>
                  <a:lnTo>
                    <a:pt x="163001" y="42015"/>
                  </a:lnTo>
                  <a:cubicBezTo>
                    <a:pt x="163001" y="41982"/>
                    <a:pt x="163001" y="41982"/>
                    <a:pt x="162969" y="41950"/>
                  </a:cubicBezTo>
                  <a:cubicBezTo>
                    <a:pt x="161990" y="40351"/>
                    <a:pt x="161468" y="38459"/>
                    <a:pt x="161468" y="36567"/>
                  </a:cubicBezTo>
                  <a:cubicBezTo>
                    <a:pt x="161468" y="30794"/>
                    <a:pt x="166166" y="26129"/>
                    <a:pt x="171939" y="26129"/>
                  </a:cubicBezTo>
                  <a:close/>
                  <a:moveTo>
                    <a:pt x="135111" y="7568"/>
                  </a:moveTo>
                  <a:lnTo>
                    <a:pt x="135111" y="54769"/>
                  </a:lnTo>
                  <a:lnTo>
                    <a:pt x="73656" y="79332"/>
                  </a:lnTo>
                  <a:lnTo>
                    <a:pt x="73656" y="32164"/>
                  </a:lnTo>
                  <a:lnTo>
                    <a:pt x="135111" y="7568"/>
                  </a:lnTo>
                  <a:close/>
                  <a:moveTo>
                    <a:pt x="36828" y="80441"/>
                  </a:moveTo>
                  <a:cubicBezTo>
                    <a:pt x="37545" y="80441"/>
                    <a:pt x="38263" y="80506"/>
                    <a:pt x="38948" y="80637"/>
                  </a:cubicBezTo>
                  <a:lnTo>
                    <a:pt x="38981" y="80637"/>
                  </a:lnTo>
                  <a:lnTo>
                    <a:pt x="67556" y="86345"/>
                  </a:lnTo>
                  <a:lnTo>
                    <a:pt x="67556" y="107679"/>
                  </a:lnTo>
                  <a:lnTo>
                    <a:pt x="34805" y="101122"/>
                  </a:lnTo>
                  <a:cubicBezTo>
                    <a:pt x="29912" y="100176"/>
                    <a:pt x="26389" y="95870"/>
                    <a:pt x="26389" y="90880"/>
                  </a:cubicBezTo>
                  <a:cubicBezTo>
                    <a:pt x="26389" y="85106"/>
                    <a:pt x="31054" y="80441"/>
                    <a:pt x="36828" y="80441"/>
                  </a:cubicBezTo>
                  <a:close/>
                  <a:moveTo>
                    <a:pt x="111136" y="99295"/>
                  </a:moveTo>
                  <a:cubicBezTo>
                    <a:pt x="116910" y="99295"/>
                    <a:pt x="121607" y="103993"/>
                    <a:pt x="121607" y="109766"/>
                  </a:cubicBezTo>
                  <a:cubicBezTo>
                    <a:pt x="121607" y="114072"/>
                    <a:pt x="118997" y="117889"/>
                    <a:pt x="114985" y="119487"/>
                  </a:cubicBezTo>
                  <a:lnTo>
                    <a:pt x="114952" y="119487"/>
                  </a:lnTo>
                  <a:lnTo>
                    <a:pt x="73656" y="135993"/>
                  </a:lnTo>
                  <a:lnTo>
                    <a:pt x="73656" y="113485"/>
                  </a:lnTo>
                  <a:lnTo>
                    <a:pt x="107189" y="100078"/>
                  </a:lnTo>
                  <a:lnTo>
                    <a:pt x="107221" y="100078"/>
                  </a:lnTo>
                  <a:cubicBezTo>
                    <a:pt x="108461" y="99556"/>
                    <a:pt x="109766" y="99295"/>
                    <a:pt x="111136" y="99295"/>
                  </a:cubicBezTo>
                  <a:close/>
                  <a:moveTo>
                    <a:pt x="141211" y="6786"/>
                  </a:moveTo>
                  <a:lnTo>
                    <a:pt x="202667" y="19083"/>
                  </a:lnTo>
                  <a:lnTo>
                    <a:pt x="202667" y="161469"/>
                  </a:lnTo>
                  <a:lnTo>
                    <a:pt x="141211" y="149171"/>
                  </a:lnTo>
                  <a:lnTo>
                    <a:pt x="141211" y="60576"/>
                  </a:lnTo>
                  <a:lnTo>
                    <a:pt x="171320" y="66578"/>
                  </a:lnTo>
                  <a:cubicBezTo>
                    <a:pt x="171385" y="66610"/>
                    <a:pt x="171417" y="66610"/>
                    <a:pt x="171450" y="66610"/>
                  </a:cubicBezTo>
                  <a:lnTo>
                    <a:pt x="171580" y="66610"/>
                  </a:lnTo>
                  <a:cubicBezTo>
                    <a:pt x="171678" y="66643"/>
                    <a:pt x="171809" y="66643"/>
                    <a:pt x="171939" y="66643"/>
                  </a:cubicBezTo>
                  <a:cubicBezTo>
                    <a:pt x="172070" y="66643"/>
                    <a:pt x="172168" y="66643"/>
                    <a:pt x="172298" y="66610"/>
                  </a:cubicBezTo>
                  <a:lnTo>
                    <a:pt x="172363" y="66610"/>
                  </a:lnTo>
                  <a:cubicBezTo>
                    <a:pt x="172494" y="66610"/>
                    <a:pt x="172624" y="66578"/>
                    <a:pt x="172722" y="66545"/>
                  </a:cubicBezTo>
                  <a:cubicBezTo>
                    <a:pt x="172853" y="66513"/>
                    <a:pt x="172951" y="66480"/>
                    <a:pt x="173081" y="66415"/>
                  </a:cubicBezTo>
                  <a:cubicBezTo>
                    <a:pt x="173081" y="66415"/>
                    <a:pt x="173114" y="66415"/>
                    <a:pt x="173146" y="66382"/>
                  </a:cubicBezTo>
                  <a:cubicBezTo>
                    <a:pt x="173244" y="66349"/>
                    <a:pt x="173342" y="66284"/>
                    <a:pt x="173440" y="66252"/>
                  </a:cubicBezTo>
                  <a:cubicBezTo>
                    <a:pt x="173472" y="66219"/>
                    <a:pt x="173472" y="66219"/>
                    <a:pt x="173472" y="66219"/>
                  </a:cubicBezTo>
                  <a:cubicBezTo>
                    <a:pt x="173570" y="66154"/>
                    <a:pt x="173668" y="66121"/>
                    <a:pt x="173766" y="66056"/>
                  </a:cubicBezTo>
                  <a:cubicBezTo>
                    <a:pt x="173766" y="66023"/>
                    <a:pt x="173799" y="66023"/>
                    <a:pt x="173799" y="65991"/>
                  </a:cubicBezTo>
                  <a:cubicBezTo>
                    <a:pt x="173896" y="65925"/>
                    <a:pt x="173994" y="65860"/>
                    <a:pt x="174092" y="65762"/>
                  </a:cubicBezTo>
                  <a:cubicBezTo>
                    <a:pt x="174092" y="65762"/>
                    <a:pt x="174092" y="65730"/>
                    <a:pt x="174125" y="65730"/>
                  </a:cubicBezTo>
                  <a:cubicBezTo>
                    <a:pt x="174190" y="65664"/>
                    <a:pt x="174255" y="65567"/>
                    <a:pt x="174353" y="65469"/>
                  </a:cubicBezTo>
                  <a:cubicBezTo>
                    <a:pt x="174353" y="65469"/>
                    <a:pt x="174353" y="65469"/>
                    <a:pt x="174353" y="65436"/>
                  </a:cubicBezTo>
                  <a:cubicBezTo>
                    <a:pt x="174451" y="65338"/>
                    <a:pt x="174516" y="65240"/>
                    <a:pt x="174582" y="65142"/>
                  </a:cubicBezTo>
                  <a:cubicBezTo>
                    <a:pt x="174582" y="65110"/>
                    <a:pt x="174582" y="65110"/>
                    <a:pt x="174582" y="65110"/>
                  </a:cubicBezTo>
                  <a:lnTo>
                    <a:pt x="186129" y="45114"/>
                  </a:lnTo>
                  <a:cubicBezTo>
                    <a:pt x="187695" y="42537"/>
                    <a:pt x="188510" y="39569"/>
                    <a:pt x="188510" y="36567"/>
                  </a:cubicBezTo>
                  <a:cubicBezTo>
                    <a:pt x="188510" y="27434"/>
                    <a:pt x="181073" y="19997"/>
                    <a:pt x="171939" y="19997"/>
                  </a:cubicBezTo>
                  <a:cubicBezTo>
                    <a:pt x="162806" y="19997"/>
                    <a:pt x="155368" y="27434"/>
                    <a:pt x="155368" y="36567"/>
                  </a:cubicBezTo>
                  <a:cubicBezTo>
                    <a:pt x="155368" y="39569"/>
                    <a:pt x="156184" y="42537"/>
                    <a:pt x="157717" y="45114"/>
                  </a:cubicBezTo>
                  <a:lnTo>
                    <a:pt x="165905" y="59271"/>
                  </a:lnTo>
                  <a:lnTo>
                    <a:pt x="141211" y="54313"/>
                  </a:lnTo>
                  <a:lnTo>
                    <a:pt x="141211" y="6786"/>
                  </a:lnTo>
                  <a:close/>
                  <a:moveTo>
                    <a:pt x="135111" y="61359"/>
                  </a:moveTo>
                  <a:lnTo>
                    <a:pt x="135111" y="149595"/>
                  </a:lnTo>
                  <a:lnTo>
                    <a:pt x="73656" y="174191"/>
                  </a:lnTo>
                  <a:lnTo>
                    <a:pt x="73656" y="142582"/>
                  </a:lnTo>
                  <a:lnTo>
                    <a:pt x="117236" y="125163"/>
                  </a:lnTo>
                  <a:cubicBezTo>
                    <a:pt x="123597" y="122651"/>
                    <a:pt x="127707" y="116584"/>
                    <a:pt x="127707" y="109766"/>
                  </a:cubicBezTo>
                  <a:cubicBezTo>
                    <a:pt x="127707" y="100633"/>
                    <a:pt x="120269" y="93196"/>
                    <a:pt x="111136" y="93196"/>
                  </a:cubicBezTo>
                  <a:cubicBezTo>
                    <a:pt x="108983" y="93196"/>
                    <a:pt x="106895" y="93587"/>
                    <a:pt x="104938" y="94403"/>
                  </a:cubicBezTo>
                  <a:lnTo>
                    <a:pt x="104905" y="94403"/>
                  </a:lnTo>
                  <a:lnTo>
                    <a:pt x="73656" y="106896"/>
                  </a:lnTo>
                  <a:lnTo>
                    <a:pt x="73656" y="85921"/>
                  </a:lnTo>
                  <a:lnTo>
                    <a:pt x="135111" y="61359"/>
                  </a:lnTo>
                  <a:close/>
                  <a:moveTo>
                    <a:pt x="137949" y="1"/>
                  </a:moveTo>
                  <a:cubicBezTo>
                    <a:pt x="137917" y="33"/>
                    <a:pt x="137884" y="33"/>
                    <a:pt x="137852" y="33"/>
                  </a:cubicBezTo>
                  <a:cubicBezTo>
                    <a:pt x="137721" y="33"/>
                    <a:pt x="137591" y="66"/>
                    <a:pt x="137493" y="98"/>
                  </a:cubicBezTo>
                  <a:lnTo>
                    <a:pt x="137395" y="98"/>
                  </a:lnTo>
                  <a:cubicBezTo>
                    <a:pt x="137297" y="131"/>
                    <a:pt x="137167" y="164"/>
                    <a:pt x="137069" y="196"/>
                  </a:cubicBezTo>
                  <a:cubicBezTo>
                    <a:pt x="137036" y="229"/>
                    <a:pt x="137036" y="229"/>
                    <a:pt x="137036" y="229"/>
                  </a:cubicBezTo>
                  <a:lnTo>
                    <a:pt x="70328" y="26912"/>
                  </a:lnTo>
                  <a:lnTo>
                    <a:pt x="36143" y="20062"/>
                  </a:lnTo>
                  <a:cubicBezTo>
                    <a:pt x="35942" y="20023"/>
                    <a:pt x="35743" y="20004"/>
                    <a:pt x="35546" y="20004"/>
                  </a:cubicBezTo>
                  <a:cubicBezTo>
                    <a:pt x="34112" y="20004"/>
                    <a:pt x="32842" y="21013"/>
                    <a:pt x="32555" y="22476"/>
                  </a:cubicBezTo>
                  <a:cubicBezTo>
                    <a:pt x="32228" y="24139"/>
                    <a:pt x="33272" y="25738"/>
                    <a:pt x="34936" y="26064"/>
                  </a:cubicBezTo>
                  <a:lnTo>
                    <a:pt x="67556" y="32588"/>
                  </a:lnTo>
                  <a:lnTo>
                    <a:pt x="67556" y="80115"/>
                  </a:lnTo>
                  <a:lnTo>
                    <a:pt x="40155" y="74635"/>
                  </a:lnTo>
                  <a:lnTo>
                    <a:pt x="40090" y="74635"/>
                  </a:lnTo>
                  <a:cubicBezTo>
                    <a:pt x="39013" y="74407"/>
                    <a:pt x="37937" y="74309"/>
                    <a:pt x="36828" y="74309"/>
                  </a:cubicBezTo>
                  <a:cubicBezTo>
                    <a:pt x="27694" y="74309"/>
                    <a:pt x="20257" y="81746"/>
                    <a:pt x="20257" y="90880"/>
                  </a:cubicBezTo>
                  <a:cubicBezTo>
                    <a:pt x="20257" y="98774"/>
                    <a:pt x="25868" y="105591"/>
                    <a:pt x="33598" y="107124"/>
                  </a:cubicBezTo>
                  <a:lnTo>
                    <a:pt x="67556" y="113909"/>
                  </a:lnTo>
                  <a:lnTo>
                    <a:pt x="67556" y="136776"/>
                  </a:lnTo>
                  <a:lnTo>
                    <a:pt x="49778" y="133253"/>
                  </a:lnTo>
                  <a:lnTo>
                    <a:pt x="52518" y="130513"/>
                  </a:lnTo>
                  <a:cubicBezTo>
                    <a:pt x="53692" y="129338"/>
                    <a:pt x="53692" y="127381"/>
                    <a:pt x="52518" y="126207"/>
                  </a:cubicBezTo>
                  <a:cubicBezTo>
                    <a:pt x="51915" y="125603"/>
                    <a:pt x="51132" y="125302"/>
                    <a:pt x="50349" y="125302"/>
                  </a:cubicBezTo>
                  <a:cubicBezTo>
                    <a:pt x="49566" y="125302"/>
                    <a:pt x="48783" y="125603"/>
                    <a:pt x="48180" y="126207"/>
                  </a:cubicBezTo>
                  <a:lnTo>
                    <a:pt x="43580" y="130806"/>
                  </a:lnTo>
                  <a:lnTo>
                    <a:pt x="38981" y="126207"/>
                  </a:lnTo>
                  <a:cubicBezTo>
                    <a:pt x="38394" y="125603"/>
                    <a:pt x="37611" y="125302"/>
                    <a:pt x="36828" y="125302"/>
                  </a:cubicBezTo>
                  <a:cubicBezTo>
                    <a:pt x="36045" y="125302"/>
                    <a:pt x="35262" y="125603"/>
                    <a:pt x="34675" y="126207"/>
                  </a:cubicBezTo>
                  <a:cubicBezTo>
                    <a:pt x="33468" y="127381"/>
                    <a:pt x="33468" y="129338"/>
                    <a:pt x="34675" y="130513"/>
                  </a:cubicBezTo>
                  <a:lnTo>
                    <a:pt x="39274" y="135112"/>
                  </a:lnTo>
                  <a:lnTo>
                    <a:pt x="34675" y="139712"/>
                  </a:lnTo>
                  <a:cubicBezTo>
                    <a:pt x="33468" y="140918"/>
                    <a:pt x="33468" y="142843"/>
                    <a:pt x="34675" y="144050"/>
                  </a:cubicBezTo>
                  <a:cubicBezTo>
                    <a:pt x="35262" y="144637"/>
                    <a:pt x="36045" y="144931"/>
                    <a:pt x="36828" y="144931"/>
                  </a:cubicBezTo>
                  <a:cubicBezTo>
                    <a:pt x="37611" y="144931"/>
                    <a:pt x="38394" y="144637"/>
                    <a:pt x="38981" y="144050"/>
                  </a:cubicBezTo>
                  <a:lnTo>
                    <a:pt x="43580" y="139451"/>
                  </a:lnTo>
                  <a:lnTo>
                    <a:pt x="48180" y="144050"/>
                  </a:lnTo>
                  <a:cubicBezTo>
                    <a:pt x="48767" y="144637"/>
                    <a:pt x="49550" y="144931"/>
                    <a:pt x="50332" y="144931"/>
                  </a:cubicBezTo>
                  <a:cubicBezTo>
                    <a:pt x="51115" y="144931"/>
                    <a:pt x="51898" y="144637"/>
                    <a:pt x="52518" y="144050"/>
                  </a:cubicBezTo>
                  <a:cubicBezTo>
                    <a:pt x="53594" y="142941"/>
                    <a:pt x="53692" y="141277"/>
                    <a:pt x="52812" y="140070"/>
                  </a:cubicBezTo>
                  <a:lnTo>
                    <a:pt x="52812" y="140070"/>
                  </a:lnTo>
                  <a:lnTo>
                    <a:pt x="67556" y="143039"/>
                  </a:lnTo>
                  <a:lnTo>
                    <a:pt x="67556" y="174974"/>
                  </a:lnTo>
                  <a:lnTo>
                    <a:pt x="6133" y="162676"/>
                  </a:lnTo>
                  <a:lnTo>
                    <a:pt x="6133" y="20290"/>
                  </a:lnTo>
                  <a:lnTo>
                    <a:pt x="22736" y="23617"/>
                  </a:lnTo>
                  <a:cubicBezTo>
                    <a:pt x="22933" y="23657"/>
                    <a:pt x="23130" y="23676"/>
                    <a:pt x="23324" y="23676"/>
                  </a:cubicBezTo>
                  <a:cubicBezTo>
                    <a:pt x="24742" y="23676"/>
                    <a:pt x="26037" y="22670"/>
                    <a:pt x="26324" y="21236"/>
                  </a:cubicBezTo>
                  <a:cubicBezTo>
                    <a:pt x="26650" y="19573"/>
                    <a:pt x="25574" y="17974"/>
                    <a:pt x="23910" y="17615"/>
                  </a:cubicBezTo>
                  <a:lnTo>
                    <a:pt x="3653" y="13570"/>
                  </a:lnTo>
                  <a:cubicBezTo>
                    <a:pt x="3468" y="13536"/>
                    <a:pt x="3280" y="13519"/>
                    <a:pt x="3092" y="13519"/>
                  </a:cubicBezTo>
                  <a:cubicBezTo>
                    <a:pt x="2385" y="13519"/>
                    <a:pt x="1676" y="13759"/>
                    <a:pt x="1109" y="14223"/>
                  </a:cubicBezTo>
                  <a:cubicBezTo>
                    <a:pt x="424" y="14777"/>
                    <a:pt x="0" y="15658"/>
                    <a:pt x="0" y="16572"/>
                  </a:cubicBezTo>
                  <a:lnTo>
                    <a:pt x="0" y="165188"/>
                  </a:lnTo>
                  <a:cubicBezTo>
                    <a:pt x="0" y="166656"/>
                    <a:pt x="1044" y="167895"/>
                    <a:pt x="2446" y="168189"/>
                  </a:cubicBezTo>
                  <a:lnTo>
                    <a:pt x="69970" y="181693"/>
                  </a:lnTo>
                  <a:lnTo>
                    <a:pt x="70067" y="181693"/>
                  </a:lnTo>
                  <a:cubicBezTo>
                    <a:pt x="70165" y="181726"/>
                    <a:pt x="70231" y="181726"/>
                    <a:pt x="70296" y="181726"/>
                  </a:cubicBezTo>
                  <a:cubicBezTo>
                    <a:pt x="70394" y="181759"/>
                    <a:pt x="70492" y="181759"/>
                    <a:pt x="70622" y="181759"/>
                  </a:cubicBezTo>
                  <a:cubicBezTo>
                    <a:pt x="70720" y="181759"/>
                    <a:pt x="70818" y="181759"/>
                    <a:pt x="70916" y="181726"/>
                  </a:cubicBezTo>
                  <a:lnTo>
                    <a:pt x="71046" y="181726"/>
                  </a:lnTo>
                  <a:cubicBezTo>
                    <a:pt x="71111" y="181693"/>
                    <a:pt x="71144" y="181693"/>
                    <a:pt x="71209" y="181693"/>
                  </a:cubicBezTo>
                  <a:cubicBezTo>
                    <a:pt x="71274" y="181693"/>
                    <a:pt x="71307" y="181661"/>
                    <a:pt x="71372" y="181661"/>
                  </a:cubicBezTo>
                  <a:cubicBezTo>
                    <a:pt x="71405" y="181628"/>
                    <a:pt x="71438" y="181628"/>
                    <a:pt x="71470" y="181628"/>
                  </a:cubicBezTo>
                  <a:cubicBezTo>
                    <a:pt x="71535" y="181595"/>
                    <a:pt x="71601" y="181595"/>
                    <a:pt x="71666" y="181563"/>
                  </a:cubicBezTo>
                  <a:cubicBezTo>
                    <a:pt x="71698" y="181563"/>
                    <a:pt x="71731" y="181530"/>
                    <a:pt x="71731" y="181530"/>
                  </a:cubicBezTo>
                  <a:lnTo>
                    <a:pt x="71796" y="181530"/>
                  </a:lnTo>
                  <a:cubicBezTo>
                    <a:pt x="71796" y="181530"/>
                    <a:pt x="71796" y="181498"/>
                    <a:pt x="71796" y="181498"/>
                  </a:cubicBezTo>
                  <a:lnTo>
                    <a:pt x="138439" y="154847"/>
                  </a:lnTo>
                  <a:lnTo>
                    <a:pt x="205114" y="168189"/>
                  </a:lnTo>
                  <a:cubicBezTo>
                    <a:pt x="205299" y="168223"/>
                    <a:pt x="205487" y="168240"/>
                    <a:pt x="205675" y="168240"/>
                  </a:cubicBezTo>
                  <a:cubicBezTo>
                    <a:pt x="206382" y="168240"/>
                    <a:pt x="207091" y="168000"/>
                    <a:pt x="207658" y="167536"/>
                  </a:cubicBezTo>
                  <a:cubicBezTo>
                    <a:pt x="208343" y="166982"/>
                    <a:pt x="208767" y="166101"/>
                    <a:pt x="208767" y="165188"/>
                  </a:cubicBezTo>
                  <a:lnTo>
                    <a:pt x="208767" y="16572"/>
                  </a:lnTo>
                  <a:cubicBezTo>
                    <a:pt x="208767" y="15104"/>
                    <a:pt x="207723" y="13864"/>
                    <a:pt x="206321" y="13570"/>
                  </a:cubicBezTo>
                  <a:lnTo>
                    <a:pt x="138765" y="66"/>
                  </a:lnTo>
                  <a:lnTo>
                    <a:pt x="138732" y="66"/>
                  </a:lnTo>
                  <a:cubicBezTo>
                    <a:pt x="138602" y="33"/>
                    <a:pt x="138504" y="33"/>
                    <a:pt x="138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4818750" y="2771050"/>
              <a:ext cx="667100" cy="1251000"/>
            </a:xfrm>
            <a:custGeom>
              <a:avLst/>
              <a:gdLst/>
              <a:ahLst/>
              <a:cxnLst/>
              <a:rect l="l" t="t" r="r" b="b"/>
              <a:pathLst>
                <a:path w="26684" h="50040" extrusionOk="0">
                  <a:moveTo>
                    <a:pt x="13114" y="12689"/>
                  </a:moveTo>
                  <a:lnTo>
                    <a:pt x="18986" y="31511"/>
                  </a:lnTo>
                  <a:lnTo>
                    <a:pt x="13832" y="30467"/>
                  </a:lnTo>
                  <a:lnTo>
                    <a:pt x="13799" y="30467"/>
                  </a:lnTo>
                  <a:lnTo>
                    <a:pt x="7242" y="29162"/>
                  </a:lnTo>
                  <a:lnTo>
                    <a:pt x="13114" y="12689"/>
                  </a:lnTo>
                  <a:close/>
                  <a:moveTo>
                    <a:pt x="13310" y="0"/>
                  </a:moveTo>
                  <a:cubicBezTo>
                    <a:pt x="12005" y="0"/>
                    <a:pt x="10863" y="816"/>
                    <a:pt x="10407" y="2023"/>
                  </a:cubicBezTo>
                  <a:lnTo>
                    <a:pt x="294" y="30435"/>
                  </a:lnTo>
                  <a:cubicBezTo>
                    <a:pt x="1" y="31250"/>
                    <a:pt x="66" y="32196"/>
                    <a:pt x="523" y="32946"/>
                  </a:cubicBezTo>
                  <a:cubicBezTo>
                    <a:pt x="947" y="33729"/>
                    <a:pt x="1697" y="34284"/>
                    <a:pt x="2578" y="34447"/>
                  </a:cubicBezTo>
                  <a:lnTo>
                    <a:pt x="10146" y="35980"/>
                  </a:lnTo>
                  <a:lnTo>
                    <a:pt x="10146" y="46973"/>
                  </a:lnTo>
                  <a:cubicBezTo>
                    <a:pt x="10146" y="48669"/>
                    <a:pt x="11516" y="50039"/>
                    <a:pt x="13212" y="50039"/>
                  </a:cubicBezTo>
                  <a:cubicBezTo>
                    <a:pt x="14908" y="50039"/>
                    <a:pt x="16278" y="48669"/>
                    <a:pt x="16278" y="46973"/>
                  </a:cubicBezTo>
                  <a:lnTo>
                    <a:pt x="16278" y="37187"/>
                  </a:lnTo>
                  <a:lnTo>
                    <a:pt x="22835" y="38492"/>
                  </a:lnTo>
                  <a:cubicBezTo>
                    <a:pt x="23030" y="38557"/>
                    <a:pt x="23226" y="38557"/>
                    <a:pt x="23422" y="38557"/>
                  </a:cubicBezTo>
                  <a:cubicBezTo>
                    <a:pt x="24303" y="38557"/>
                    <a:pt x="25118" y="38198"/>
                    <a:pt x="25705" y="37546"/>
                  </a:cubicBezTo>
                  <a:cubicBezTo>
                    <a:pt x="26423" y="36763"/>
                    <a:pt x="26684" y="35621"/>
                    <a:pt x="26358" y="34610"/>
                  </a:cubicBezTo>
                  <a:lnTo>
                    <a:pt x="16213" y="2153"/>
                  </a:lnTo>
                  <a:cubicBezTo>
                    <a:pt x="15821" y="914"/>
                    <a:pt x="14680" y="33"/>
                    <a:pt x="13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5494000" y="2264600"/>
              <a:ext cx="667100" cy="1251025"/>
            </a:xfrm>
            <a:custGeom>
              <a:avLst/>
              <a:gdLst/>
              <a:ahLst/>
              <a:cxnLst/>
              <a:rect l="l" t="t" r="r" b="b"/>
              <a:pathLst>
                <a:path w="26684" h="50041" extrusionOk="0">
                  <a:moveTo>
                    <a:pt x="13113" y="12690"/>
                  </a:moveTo>
                  <a:lnTo>
                    <a:pt x="18985" y="31480"/>
                  </a:lnTo>
                  <a:lnTo>
                    <a:pt x="18985" y="31480"/>
                  </a:lnTo>
                  <a:lnTo>
                    <a:pt x="13863" y="30468"/>
                  </a:lnTo>
                  <a:lnTo>
                    <a:pt x="13831" y="30468"/>
                  </a:lnTo>
                  <a:lnTo>
                    <a:pt x="7242" y="29131"/>
                  </a:lnTo>
                  <a:lnTo>
                    <a:pt x="13113" y="12690"/>
                  </a:lnTo>
                  <a:close/>
                  <a:moveTo>
                    <a:pt x="13299" y="0"/>
                  </a:moveTo>
                  <a:cubicBezTo>
                    <a:pt x="12023" y="0"/>
                    <a:pt x="10854" y="808"/>
                    <a:pt x="10438" y="2024"/>
                  </a:cubicBezTo>
                  <a:lnTo>
                    <a:pt x="294" y="30403"/>
                  </a:lnTo>
                  <a:cubicBezTo>
                    <a:pt x="0" y="31251"/>
                    <a:pt x="65" y="32165"/>
                    <a:pt x="522" y="32947"/>
                  </a:cubicBezTo>
                  <a:cubicBezTo>
                    <a:pt x="946" y="33730"/>
                    <a:pt x="1696" y="34285"/>
                    <a:pt x="2577" y="34448"/>
                  </a:cubicBezTo>
                  <a:lnTo>
                    <a:pt x="10177" y="35948"/>
                  </a:lnTo>
                  <a:lnTo>
                    <a:pt x="10177" y="46974"/>
                  </a:lnTo>
                  <a:cubicBezTo>
                    <a:pt x="10177" y="48670"/>
                    <a:pt x="11515" y="50040"/>
                    <a:pt x="13211" y="50040"/>
                  </a:cubicBezTo>
                  <a:cubicBezTo>
                    <a:pt x="14907" y="50040"/>
                    <a:pt x="16277" y="48670"/>
                    <a:pt x="16277" y="46974"/>
                  </a:cubicBezTo>
                  <a:lnTo>
                    <a:pt x="16277" y="37188"/>
                  </a:lnTo>
                  <a:lnTo>
                    <a:pt x="22834" y="38493"/>
                  </a:lnTo>
                  <a:cubicBezTo>
                    <a:pt x="23030" y="38525"/>
                    <a:pt x="23258" y="38558"/>
                    <a:pt x="23454" y="38558"/>
                  </a:cubicBezTo>
                  <a:cubicBezTo>
                    <a:pt x="24302" y="38558"/>
                    <a:pt x="25117" y="38199"/>
                    <a:pt x="25704" y="37547"/>
                  </a:cubicBezTo>
                  <a:cubicBezTo>
                    <a:pt x="26422" y="36731"/>
                    <a:pt x="26683" y="35622"/>
                    <a:pt x="26357" y="34578"/>
                  </a:cubicBezTo>
                  <a:lnTo>
                    <a:pt x="16212" y="2154"/>
                  </a:lnTo>
                  <a:cubicBezTo>
                    <a:pt x="15821" y="882"/>
                    <a:pt x="14679" y="34"/>
                    <a:pt x="13374" y="1"/>
                  </a:cubicBezTo>
                  <a:cubicBezTo>
                    <a:pt x="13349" y="1"/>
                    <a:pt x="13324" y="0"/>
                    <a:pt x="132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1590187" y="3083717"/>
            <a:ext cx="2790325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>
                <a:latin typeface="Passion One"/>
                <a:ea typeface="Passion One"/>
                <a:cs typeface="Passion One"/>
                <a:sym typeface="Passion One"/>
              </a:rPr>
              <a:t>LxEcoturismo</a:t>
            </a:r>
            <a:endParaRPr sz="3600">
              <a:latin typeface="Passion One"/>
              <a:ea typeface="Passion One"/>
              <a:cs typeface="Passion One"/>
              <a:sym typeface="Passion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521995" y="221285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/>
              <a:t>Alcance</a:t>
            </a:r>
            <a:endParaRPr lang="es-MX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521995" y="152969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115047" y="2161744"/>
            <a:ext cx="152861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/>
              <a:t>Alcance</a:t>
            </a:r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62FA886-74BC-4E29-A350-94F8918326B1}"/>
              </a:ext>
            </a:extLst>
          </p:cNvPr>
          <p:cNvSpPr txBox="1"/>
          <p:nvPr/>
        </p:nvSpPr>
        <p:spPr>
          <a:xfrm>
            <a:off x="1438766" y="970372"/>
            <a:ext cx="3980467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CO" sz="1300" dirty="0">
                <a:solidFill>
                  <a:schemeClr val="dk2"/>
                </a:solidFill>
                <a:latin typeface="DM Sans"/>
                <a:sym typeface="DM Sans"/>
              </a:rPr>
              <a:t>Desarrollar</a:t>
            </a:r>
            <a:r>
              <a:rPr lang="es-CO" sz="1600" dirty="0">
                <a:latin typeface="Arial Narrow"/>
                <a:cs typeface="Segoe UI"/>
              </a:rPr>
              <a:t> </a:t>
            </a:r>
            <a:r>
              <a:rPr lang="es-CO" sz="1300" dirty="0">
                <a:solidFill>
                  <a:schemeClr val="dk2"/>
                </a:solidFill>
                <a:latin typeface="DM Sans"/>
              </a:rPr>
              <a:t>un sistema web que permita a los usuarios realizar cotizaciones de actividades de ecoturismo de manera autogestionada. Esto implica las siguientes funcionalidades:</a:t>
            </a:r>
            <a:r>
              <a:rPr lang="es-MX" sz="1300" dirty="0">
                <a:solidFill>
                  <a:schemeClr val="dk2"/>
                </a:solidFill>
                <a:latin typeface="DM Sans"/>
              </a:rPr>
              <a:t> </a:t>
            </a:r>
          </a:p>
          <a:p>
            <a:pPr marL="285750" indent="-285750" algn="just">
              <a:buFont typeface="Courier New"/>
              <a:buChar char="o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Buscador de actividades de ecoturismo</a:t>
            </a:r>
            <a:r>
              <a:rPr lang="es-MX" sz="1300" dirty="0">
                <a:solidFill>
                  <a:schemeClr val="dk2"/>
                </a:solidFill>
                <a:latin typeface="DM Sans"/>
              </a:rPr>
              <a:t> </a:t>
            </a:r>
          </a:p>
          <a:p>
            <a:pPr marL="285750" indent="-285750" algn="just">
              <a:buFont typeface="Courier New"/>
              <a:buChar char="o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Integración con los proveedores de servicios de transporte y servicios de hospedaje.</a:t>
            </a:r>
            <a:endParaRPr lang="es-MX" sz="1300" dirty="0">
              <a:solidFill>
                <a:schemeClr val="dk2"/>
              </a:solidFill>
              <a:latin typeface="DM Sans"/>
            </a:endParaRPr>
          </a:p>
          <a:p>
            <a:pPr marL="285750" indent="-285750" algn="just">
              <a:buFont typeface="Courier New"/>
              <a:buChar char="o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Permitir al usuario seleccionar el servicio de hospedaje y transporte que más conveniente. </a:t>
            </a:r>
            <a:endParaRPr lang="es-MX" sz="1300" dirty="0">
              <a:solidFill>
                <a:schemeClr val="dk2"/>
              </a:solidFill>
              <a:latin typeface="DM Sans"/>
            </a:endParaRPr>
          </a:p>
          <a:p>
            <a:pPr marL="285750" indent="-285750" algn="just">
              <a:buFont typeface="Courier New"/>
              <a:buChar char="o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Presentación de la cotización acorde al sitio turístico seleccionado.</a:t>
            </a:r>
            <a:r>
              <a:rPr lang="es-MX" sz="1300" dirty="0">
                <a:solidFill>
                  <a:schemeClr val="dk2"/>
                </a:solidFill>
                <a:latin typeface="DM Sans"/>
              </a:rPr>
              <a:t> </a:t>
            </a:r>
          </a:p>
          <a:p>
            <a:pPr marL="285750" indent="-285750" algn="just">
              <a:buFont typeface="Courier New"/>
              <a:buChar char="o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Simular el pago</a:t>
            </a:r>
            <a:r>
              <a:rPr lang="es-MX" sz="1300" dirty="0">
                <a:solidFill>
                  <a:schemeClr val="dk2"/>
                </a:solidFill>
                <a:latin typeface="DM Sans"/>
              </a:rPr>
              <a:t> </a:t>
            </a:r>
          </a:p>
          <a:p>
            <a:pPr marL="285750" indent="-285750" algn="just">
              <a:buFont typeface="Courier New"/>
              <a:buChar char="o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Confirmación de la reserva</a:t>
            </a:r>
            <a:r>
              <a:rPr lang="es-MX" sz="1300" dirty="0">
                <a:solidFill>
                  <a:schemeClr val="dk2"/>
                </a:solidFill>
                <a:latin typeface="DM Sans"/>
              </a:rPr>
              <a:t> </a:t>
            </a:r>
          </a:p>
          <a:p>
            <a:pPr marL="285750" indent="-285750" algn="just">
              <a:buFont typeface="Courier New"/>
              <a:buChar char="o"/>
            </a:pPr>
            <a:r>
              <a:rPr lang="es-CO" sz="1300" dirty="0">
                <a:solidFill>
                  <a:schemeClr val="dk2"/>
                </a:solidFill>
                <a:latin typeface="DM Sans"/>
              </a:rPr>
              <a:t>Notificación vía e-mail</a:t>
            </a:r>
            <a:r>
              <a:rPr lang="es-MX" sz="1300" dirty="0">
                <a:solidFill>
                  <a:schemeClr val="dk2"/>
                </a:solidFill>
                <a:latin typeface="DM Sans"/>
              </a:rPr>
              <a:t> </a:t>
            </a:r>
          </a:p>
          <a:p>
            <a:pPr algn="just"/>
            <a:endParaRPr lang="es-MX" sz="1800">
              <a:latin typeface="Segoe UI"/>
              <a:cs typeface="Segoe UI"/>
            </a:endParaRPr>
          </a:p>
          <a:p>
            <a:pPr algn="just"/>
            <a:endParaRPr lang="es-MX" sz="1800">
              <a:latin typeface="Segoe UI"/>
              <a:cs typeface="Segoe UI"/>
            </a:endParaRP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DFE2D3DB-8ADC-4779-BA77-A618479CC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157" y="1286464"/>
            <a:ext cx="3603396" cy="22229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521995" y="2212855"/>
            <a:ext cx="3802831" cy="17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/>
              <a:t>Vistas </a:t>
            </a:r>
            <a:endParaRPr lang="en-US"/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2"/>
          </p:nvPr>
        </p:nvSpPr>
        <p:spPr>
          <a:xfrm>
            <a:off x="521995" y="1529695"/>
            <a:ext cx="15546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l="10329" r="24379"/>
          <a:stretch/>
        </p:blipFill>
        <p:spPr>
          <a:xfrm>
            <a:off x="4106700" y="0"/>
            <a:ext cx="5037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063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-5400000">
            <a:off x="-1086871" y="2149960"/>
            <a:ext cx="39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/>
              <a:t>Historias de Usuario</a:t>
            </a:r>
          </a:p>
        </p:txBody>
      </p:sp>
      <p:pic>
        <p:nvPicPr>
          <p:cNvPr id="8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C52BA5D0-D381-4B96-8A45-7F4300F82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538" y="590580"/>
            <a:ext cx="4114800" cy="450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52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676050" y="2638601"/>
            <a:ext cx="508635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b="1"/>
              <a:t>Diagrama de Clases</a:t>
            </a:r>
            <a:endParaRPr lang="en-US"/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CF172AB9-EA8E-47E1-8591-5F1449896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561" y="73442"/>
            <a:ext cx="5636050" cy="461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38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 rot="16200000">
            <a:off x="-1771209" y="2505841"/>
            <a:ext cx="51174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/>
              <a:t>Diagrama de Componentes</a:t>
            </a:r>
            <a:endParaRPr lang="en-US"/>
          </a:p>
        </p:txBody>
      </p:sp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153E40-5EB0-43AE-98C5-530D70509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44" y="99758"/>
            <a:ext cx="7235454" cy="495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27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A0CA42-85B9-4740-89A4-7C1D0480E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1182233" y="3067786"/>
            <a:ext cx="3967800" cy="572700"/>
          </a:xfrm>
        </p:spPr>
        <p:txBody>
          <a:bodyPr/>
          <a:lstStyle/>
          <a:p>
            <a:r>
              <a:rPr lang="en-US"/>
              <a:t>Interfaces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F7BF04-F36A-49A6-B654-40BB18356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902448"/>
              </p:ext>
            </p:extLst>
          </p:nvPr>
        </p:nvGraphicFramePr>
        <p:xfrm>
          <a:off x="1614587" y="591880"/>
          <a:ext cx="6829421" cy="3985260"/>
        </p:xfrm>
        <a:graphic>
          <a:graphicData uri="http://schemas.openxmlformats.org/drawingml/2006/table">
            <a:tbl>
              <a:tblPr firstRow="1" bandRow="1">
                <a:tableStyleId>{A5449937-DE8B-491D-B6C8-F8519D2F4B91}</a:tableStyleId>
              </a:tblPr>
              <a:tblGrid>
                <a:gridCol w="1908926">
                  <a:extLst>
                    <a:ext uri="{9D8B030D-6E8A-4147-A177-3AD203B41FA5}">
                      <a16:colId xmlns:a16="http://schemas.microsoft.com/office/drawing/2014/main" val="3416271447"/>
                    </a:ext>
                  </a:extLst>
                </a:gridCol>
                <a:gridCol w="1873577">
                  <a:extLst>
                    <a:ext uri="{9D8B030D-6E8A-4147-A177-3AD203B41FA5}">
                      <a16:colId xmlns:a16="http://schemas.microsoft.com/office/drawing/2014/main" val="322098940"/>
                    </a:ext>
                  </a:extLst>
                </a:gridCol>
                <a:gridCol w="3046918">
                  <a:extLst>
                    <a:ext uri="{9D8B030D-6E8A-4147-A177-3AD203B41FA5}">
                      <a16:colId xmlns:a16="http://schemas.microsoft.com/office/drawing/2014/main" val="6154570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0" algn="ctr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400" b="0" i="0" u="none" strike="noStrike" cap="none">
                          <a:solidFill>
                            <a:schemeClr val="dk2"/>
                          </a:solidFill>
                          <a:latin typeface="Passion One"/>
                          <a:cs typeface="Arial"/>
                          <a:sym typeface="Passion One"/>
                        </a:rPr>
                        <a:t>Interfaces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CO" sz="1400" b="0" i="0" u="none" strike="noStrike" cap="none">
                          <a:solidFill>
                            <a:schemeClr val="dk2"/>
                          </a:solidFill>
                          <a:latin typeface="Passion One"/>
                          <a:cs typeface="Arial"/>
                          <a:sym typeface="Passion One"/>
                        </a:rPr>
                        <a:t>Operación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1400" b="0" i="0" u="none" strike="noStrike" cap="none">
                          <a:solidFill>
                            <a:schemeClr val="dk2"/>
                          </a:solidFill>
                          <a:latin typeface="Passion One"/>
                          <a:sym typeface="Passion One"/>
                        </a:rPr>
                        <a:t>Descripción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47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de usuarios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registrarUsuario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Registrar usuarios en el sistema.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56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proveedores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crearProveedores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Registrar información de proveedores en el sistema.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64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autenticación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autenticarUsuario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Autenticación de usuarios en el sistema.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422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roles y permisos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obtenerPermisosPorRol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Consultar roles y permisos de usuarios.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609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registro de servicios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registrarServicioTuristico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Permitir el registro de servicios de transporte por el proveedor en el sistema   </a:t>
                      </a:r>
                    </a:p>
                    <a:p>
                      <a:pPr rtl="0" fontAlgn="base"/>
                      <a:r>
                        <a:rPr lang="es-CO" sz="900">
                          <a:effectLst/>
                        </a:rPr>
                        <a:t>Permitir el registro de servicios de hospedaje por el proveedor en el sistema   </a:t>
                      </a:r>
                    </a:p>
                    <a:p>
                      <a:pPr rtl="0" fontAlgn="base"/>
                      <a:r>
                        <a:rPr lang="es-CO" sz="900">
                          <a:effectLst/>
                        </a:rPr>
                        <a:t>Permitir el registro de actividades eco-turísticas por el proveedor en el sistema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42289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consulta de planes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consultaPaquetes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Consulta todos los planes eco-turísticos disponibles.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3313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GetUserById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  <a:p>
                      <a:pPr algn="ctr" rtl="0" fontAlgn="base"/>
                      <a:endParaRPr lang="es-CO" sz="105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Consulta planes eco-turísticos por los filtros indicados como parámetro.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652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de cotización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crearCotizacion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Crear cotización de transporte, hospedaje y actividad eco-turística para el cliente.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65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notificación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enviarMailNotificación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Notificar al cliente por correo electrónico la confirmación de la reserva del plan eco-turístico.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016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>
                          <a:effectLst/>
                        </a:rPr>
                        <a:t>Interfaz reserva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CO" sz="900" err="1">
                          <a:effectLst/>
                        </a:rPr>
                        <a:t>generarReserva</a:t>
                      </a:r>
                      <a:r>
                        <a:rPr lang="es-CO" sz="900">
                          <a:effectLst/>
                        </a:rPr>
                        <a:t>()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CO" sz="900">
                          <a:effectLst/>
                        </a:rPr>
                        <a:t>Crear reserva de transporte, hospedaje y actividad eco-turística. 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997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647247"/>
      </p:ext>
    </p:extLst>
  </p:cSld>
  <p:clrMapOvr>
    <a:masterClrMapping/>
  </p:clrMapOvr>
</p:sld>
</file>

<file path=ppt/theme/theme1.xml><?xml version="1.0" encoding="utf-8"?>
<a:theme xmlns:a="http://schemas.openxmlformats.org/drawingml/2006/main" name="Free Tour Compan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6DD6B8"/>
      </a:accent1>
      <a:accent2>
        <a:srgbClr val="434343"/>
      </a:accent2>
      <a:accent3>
        <a:srgbClr val="78909C"/>
      </a:accent3>
      <a:accent4>
        <a:srgbClr val="4C9983"/>
      </a:accent4>
      <a:accent5>
        <a:srgbClr val="FFD966"/>
      </a:accent5>
      <a:accent6>
        <a:srgbClr val="F9CB9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21CF5B3C487F45935B29771A3F7984" ma:contentTypeVersion="8" ma:contentTypeDescription="Create a new document." ma:contentTypeScope="" ma:versionID="e0cc3ee64bdda25e30beaf74be1b4b10">
  <xsd:schema xmlns:xsd="http://www.w3.org/2001/XMLSchema" xmlns:xs="http://www.w3.org/2001/XMLSchema" xmlns:p="http://schemas.microsoft.com/office/2006/metadata/properties" xmlns:ns2="a03cf6cc-a91a-4b56-8556-3f542d6c4a90" targetNamespace="http://schemas.microsoft.com/office/2006/metadata/properties" ma:root="true" ma:fieldsID="e5a81da10c4a72dfd2045b8acfc6ceb7" ns2:_="">
    <xsd:import namespace="a03cf6cc-a91a-4b56-8556-3f542d6c4a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3cf6cc-a91a-4b56-8556-3f542d6c4a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9C3AFA-D393-4D2F-81E4-B60FD7C31D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8882E7-2A1E-4883-8B58-6CDE9C481D21}">
  <ds:schemaRefs>
    <ds:schemaRef ds:uri="a03cf6cc-a91a-4b56-8556-3f542d6c4a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7BAF2C6-04E8-473F-A1AB-0F1D7302B8D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(16:9)</PresentationFormat>
  <Slides>15</Slides>
  <Notes>14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Free Tour Company by Slidesgo</vt:lpstr>
      <vt:lpstr>LxEcoturismo</vt:lpstr>
      <vt:lpstr>Agenda</vt:lpstr>
      <vt:lpstr>Alcance</vt:lpstr>
      <vt:lpstr>Alcance</vt:lpstr>
      <vt:lpstr>Vistas </vt:lpstr>
      <vt:lpstr>Historias de Usuario</vt:lpstr>
      <vt:lpstr>Diagrama de Clases</vt:lpstr>
      <vt:lpstr>Diagrama de Componentes</vt:lpstr>
      <vt:lpstr>Interfaces</vt:lpstr>
      <vt:lpstr>Diagrama de Desarrollo</vt:lpstr>
      <vt:lpstr>Diagrama  de Despliegue</vt:lpstr>
      <vt:lpstr>Reporte Gerencial</vt:lpstr>
      <vt:lpstr>Seguimiento al proyecto </vt:lpstr>
      <vt:lpstr>Demo! Cotización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LxEcoturismo</dc:title>
  <dc:creator>Rigo</dc:creator>
  <cp:revision>19</cp:revision>
  <dcterms:modified xsi:type="dcterms:W3CDTF">2020-09-10T04:59:32Z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0x0101003921CF5B3C487F45935B29771A3F7984</vt:lpwstr>
  </property>
</Properties>
</file>